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4" r:id="rId2"/>
    <p:sldId id="268" r:id="rId3"/>
    <p:sldId id="265" r:id="rId4"/>
    <p:sldId id="271" r:id="rId5"/>
    <p:sldId id="266" r:id="rId6"/>
    <p:sldId id="280" r:id="rId7"/>
    <p:sldId id="282" r:id="rId8"/>
    <p:sldId id="274" r:id="rId9"/>
    <p:sldId id="269" r:id="rId10"/>
    <p:sldId id="276" r:id="rId11"/>
    <p:sldId id="286" r:id="rId12"/>
    <p:sldId id="285" r:id="rId13"/>
    <p:sldId id="278" r:id="rId14"/>
    <p:sldId id="288" r:id="rId15"/>
    <p:sldId id="287" r:id="rId16"/>
    <p:sldId id="277" r:id="rId17"/>
    <p:sldId id="270" r:id="rId18"/>
    <p:sldId id="27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AE09799-1530-4A12-B089-4C71DCF85212}">
          <p14:sldIdLst>
            <p14:sldId id="264"/>
            <p14:sldId id="268"/>
            <p14:sldId id="265"/>
            <p14:sldId id="271"/>
            <p14:sldId id="266"/>
            <p14:sldId id="280"/>
            <p14:sldId id="282"/>
            <p14:sldId id="274"/>
            <p14:sldId id="269"/>
            <p14:sldId id="276"/>
            <p14:sldId id="286"/>
            <p14:sldId id="285"/>
            <p14:sldId id="278"/>
            <p14:sldId id="288"/>
            <p14:sldId id="287"/>
            <p14:sldId id="277"/>
            <p14:sldId id="27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CD0B"/>
    <a:srgbClr val="F7E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D2866-2517-C5AF-9082-9F39AAC351F6}" v="460" dt="2025-02-23T21:36:22.157"/>
    <p1510:client id="{32DF2022-3850-7BCB-AECD-F2F683FF5B98}" v="56" dt="2025-02-23T17:20:18.253"/>
    <p1510:client id="{3D0D3F2B-1E76-4798-8411-C1532A677730}" v="3" dt="2025-02-24T11:08:22.350"/>
    <p1510:client id="{5884F1D0-FC8A-5F74-248B-AD61256E775F}" v="1" dt="2025-02-24T07:03:31.709"/>
    <p1510:client id="{7A87A63D-D74D-03F1-FF67-2622D8E1DF64}" v="10" dt="2025-02-23T21:39:27.443"/>
    <p1510:client id="{8273EBB8-7641-C372-4554-5C98056E9958}" v="128" dt="2025-02-24T08:05:37.939"/>
    <p1510:client id="{8693D7D4-7AFD-425E-9B09-05C605D5FC78}" v="1" dt="2025-02-22T18:54:34.562"/>
    <p1510:client id="{88C65958-A76C-46E2-8CD2-66B24E72A044}" v="3" dt="2025-02-24T08:27:27.800"/>
    <p1510:client id="{96F7D40D-BFD9-628E-1604-885E5BD2F69F}" v="44" dt="2025-02-24T09:59:08.978"/>
    <p1510:client id="{B9874899-AF5C-C8E9-9D80-FE329AE92A25}" v="935" dt="2025-02-23T15:54:13.012"/>
    <p1510:client id="{DA3FC79C-270B-CC48-14F3-1B8C84B44FE4}" v="125" dt="2025-02-24T08:39:43.434"/>
    <p1510:client id="{F494B526-8998-46B8-6BF9-8C616111FFD9}" v="652" dt="2025-02-24T08:18:56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1778EF-190D-43E5-9FFE-61E17A8FE58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fr-FR"/>
        </a:p>
      </dgm:t>
    </dgm:pt>
    <dgm:pt modelId="{41429C10-54B9-4FB6-B386-87FB90C941C1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Introduction : Lignes directrices, choix initiaux</a:t>
          </a:r>
          <a:endParaRPr lang="fr-FR"/>
        </a:p>
      </dgm:t>
    </dgm:pt>
    <dgm:pt modelId="{73DEBBAD-5DEE-42FF-BB43-82E8C89FFA1A}" type="parTrans" cxnId="{D65793DA-0742-4937-8520-11B454A0294E}">
      <dgm:prSet/>
      <dgm:spPr/>
      <dgm:t>
        <a:bodyPr/>
        <a:lstStyle/>
        <a:p>
          <a:endParaRPr lang="fr-FR"/>
        </a:p>
      </dgm:t>
    </dgm:pt>
    <dgm:pt modelId="{0C6D6EAB-45BA-4D69-A1A1-942FA9191075}" type="sibTrans" cxnId="{D65793DA-0742-4937-8520-11B454A0294E}">
      <dgm:prSet/>
      <dgm:spPr/>
      <dgm:t>
        <a:bodyPr/>
        <a:lstStyle/>
        <a:p>
          <a:endParaRPr lang="fr-FR"/>
        </a:p>
      </dgm:t>
    </dgm:pt>
    <dgm:pt modelId="{9B68DD23-E660-4F58-9E6C-74905BB69807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Architecture</a:t>
          </a:r>
          <a:r>
            <a:rPr lang="fr-FR"/>
            <a:t> globale &amp; Choix technologiques</a:t>
          </a:r>
        </a:p>
      </dgm:t>
    </dgm:pt>
    <dgm:pt modelId="{B5974D0D-D1D5-4401-860D-CD8F951187A5}" type="parTrans" cxnId="{BC04F316-6AE5-415E-A2A5-3172374631E8}">
      <dgm:prSet/>
      <dgm:spPr/>
      <dgm:t>
        <a:bodyPr/>
        <a:lstStyle/>
        <a:p>
          <a:endParaRPr lang="fr-FR"/>
        </a:p>
      </dgm:t>
    </dgm:pt>
    <dgm:pt modelId="{80B80E51-0A43-4709-9B20-A38E32EB1A43}" type="sibTrans" cxnId="{BC04F316-6AE5-415E-A2A5-3172374631E8}">
      <dgm:prSet/>
      <dgm:spPr/>
      <dgm:t>
        <a:bodyPr/>
        <a:lstStyle/>
        <a:p>
          <a:endParaRPr lang="fr-FR"/>
        </a:p>
      </dgm:t>
    </dgm:pt>
    <dgm:pt modelId="{AD9359A7-1B2E-4681-B4B9-7F0DE074DB9E}">
      <dgm:prSet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Infrastructure </a:t>
          </a:r>
          <a:r>
            <a:rPr lang="fr-FR"/>
            <a:t>&amp; </a:t>
          </a:r>
          <a:r>
            <a:rPr lang="fr-FR">
              <a:latin typeface="Aptos Display" panose="020F0302020204030204"/>
            </a:rPr>
            <a:t>Déploiement</a:t>
          </a:r>
          <a:r>
            <a:rPr lang="fr-FR"/>
            <a:t> (CI/CD)</a:t>
          </a:r>
          <a:endParaRPr lang="fr-FR">
            <a:latin typeface="Aptos Display" panose="020F0302020204030204"/>
          </a:endParaRPr>
        </a:p>
      </dgm:t>
    </dgm:pt>
    <dgm:pt modelId="{8B5DAE3A-A40D-46A0-80B6-5847D180306D}" type="parTrans" cxnId="{5288AD18-DE74-464D-BE79-462FD40C0304}">
      <dgm:prSet/>
      <dgm:spPr/>
    </dgm:pt>
    <dgm:pt modelId="{4E3B7675-AED8-44AE-9728-1D169D46AFAD}" type="sibTrans" cxnId="{5288AD18-DE74-464D-BE79-462FD40C0304}">
      <dgm:prSet/>
      <dgm:spPr/>
    </dgm:pt>
    <dgm:pt modelId="{21CA3492-95E8-4B5A-9E6D-654CCE069EDE}">
      <dgm:prSet phldr="0"/>
      <dgm:spPr/>
      <dgm:t>
        <a:bodyPr/>
        <a:lstStyle/>
        <a:p>
          <a:pPr rtl="0"/>
          <a:r>
            <a:rPr lang="fr-FR" strike="noStrike">
              <a:latin typeface="Aptos Display" panose="020F0302020204030204"/>
            </a:rPr>
            <a:t>Montée</a:t>
          </a:r>
          <a:r>
            <a:rPr lang="fr-FR" strike="noStrike"/>
            <a:t> en charge </a:t>
          </a:r>
          <a:r>
            <a:rPr lang="fr-FR" strike="noStrike">
              <a:latin typeface="Aptos Display" panose="020F0302020204030204"/>
            </a:rPr>
            <a:t>&amp; Monitoring</a:t>
          </a:r>
          <a:endParaRPr lang="fr-FR" strike="noStrike"/>
        </a:p>
      </dgm:t>
    </dgm:pt>
    <dgm:pt modelId="{A131C46D-C2DB-4805-99A7-522DDEF2266C}" type="parTrans" cxnId="{3923CC0F-0A6B-46E2-A26D-AAF632B8A236}">
      <dgm:prSet/>
      <dgm:spPr/>
    </dgm:pt>
    <dgm:pt modelId="{516C6A6A-2D03-4FEA-9612-4341E28E56CF}" type="sibTrans" cxnId="{3923CC0F-0A6B-46E2-A26D-AAF632B8A236}">
      <dgm:prSet/>
      <dgm:spPr/>
    </dgm:pt>
    <dgm:pt modelId="{1D25FDD2-2FE3-490C-B95D-C77CEE016746}">
      <dgm:prSet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Conclusion</a:t>
          </a:r>
          <a:r>
            <a:rPr lang="fr-FR"/>
            <a:t> &amp; Retours d’expérience</a:t>
          </a:r>
          <a:endParaRPr lang="fr-FR">
            <a:latin typeface="Aptos Display" panose="020F0302020204030204"/>
          </a:endParaRPr>
        </a:p>
      </dgm:t>
    </dgm:pt>
    <dgm:pt modelId="{483D1075-648A-4526-9119-81A0AFE79BB5}" type="parTrans" cxnId="{D629EE1D-1120-42EF-B091-FE6820C478CF}">
      <dgm:prSet/>
      <dgm:spPr/>
    </dgm:pt>
    <dgm:pt modelId="{DE5EBEE9-CD9F-4520-9490-94F6E0F5DAA7}" type="sibTrans" cxnId="{D629EE1D-1120-42EF-B091-FE6820C478CF}">
      <dgm:prSet/>
      <dgm:spPr/>
    </dgm:pt>
    <dgm:pt modelId="{D7E23174-2A0D-4D04-8D69-343B17007F07}">
      <dgm:prSet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Frontend</a:t>
          </a:r>
        </a:p>
      </dgm:t>
    </dgm:pt>
    <dgm:pt modelId="{52A91EC8-B7C3-4CA1-9696-13C3F588D4DB}" type="parTrans" cxnId="{5DEDEE80-F27D-40BA-88C5-9B6765A96C9F}">
      <dgm:prSet/>
      <dgm:spPr/>
    </dgm:pt>
    <dgm:pt modelId="{7CE6E33A-1291-4D08-ABF8-0E0C8391CBB6}" type="sibTrans" cxnId="{5DEDEE80-F27D-40BA-88C5-9B6765A96C9F}">
      <dgm:prSet/>
      <dgm:spPr/>
    </dgm:pt>
    <dgm:pt modelId="{B1AB2DEF-A6E4-46DF-B357-3D2532858364}">
      <dgm:prSet phldr="0"/>
      <dgm:spPr/>
      <dgm:t>
        <a:bodyPr/>
        <a:lstStyle/>
        <a:p>
          <a:pPr rtl="0"/>
          <a:r>
            <a:rPr lang="fr-FR" strike="noStrike">
              <a:latin typeface="Aptos Display" panose="020F0302020204030204"/>
            </a:rPr>
            <a:t>Backend</a:t>
          </a:r>
        </a:p>
      </dgm:t>
    </dgm:pt>
    <dgm:pt modelId="{1751606E-2033-4118-AFCB-EAE16424386A}" type="parTrans" cxnId="{DDC815CC-99A5-4B03-BD01-CB90A14C8A5D}">
      <dgm:prSet/>
      <dgm:spPr/>
    </dgm:pt>
    <dgm:pt modelId="{22E4E3F5-2F63-4F7B-AD32-47724FC262B8}" type="sibTrans" cxnId="{DDC815CC-99A5-4B03-BD01-CB90A14C8A5D}">
      <dgm:prSet/>
      <dgm:spPr/>
    </dgm:pt>
    <dgm:pt modelId="{1F4283EB-32B1-4160-AD8B-857D06713E31}">
      <dgm:prSet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Organisation</a:t>
          </a:r>
          <a:r>
            <a:rPr lang="fr-FR"/>
            <a:t> de l’équipe &amp; Collaboration</a:t>
          </a:r>
          <a:endParaRPr lang="fr-FR">
            <a:latin typeface="Aptos Display" panose="020F0302020204030204"/>
          </a:endParaRPr>
        </a:p>
      </dgm:t>
    </dgm:pt>
    <dgm:pt modelId="{FEE76FFD-6070-49E0-8D98-017354ACA98B}" type="parTrans" cxnId="{CF162BFE-25BC-47E7-BCC0-2363F45C4488}">
      <dgm:prSet/>
      <dgm:spPr/>
    </dgm:pt>
    <dgm:pt modelId="{ED9AB6C4-9ADC-4468-B4EB-AE2C4B56C63C}" type="sibTrans" cxnId="{CF162BFE-25BC-47E7-BCC0-2363F45C4488}">
      <dgm:prSet/>
      <dgm:spPr/>
    </dgm:pt>
    <dgm:pt modelId="{56B483A3-E350-4E78-A028-72B9EFE8D7D2}" type="pres">
      <dgm:prSet presAssocID="{1B1778EF-190D-43E5-9FFE-61E17A8FE58B}" presName="linear" presStyleCnt="0">
        <dgm:presLayoutVars>
          <dgm:animLvl val="lvl"/>
          <dgm:resizeHandles val="exact"/>
        </dgm:presLayoutVars>
      </dgm:prSet>
      <dgm:spPr/>
    </dgm:pt>
    <dgm:pt modelId="{703ED477-2BB5-4AE3-B4AA-73548599D649}" type="pres">
      <dgm:prSet presAssocID="{41429C10-54B9-4FB6-B386-87FB90C941C1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B611367-EE6F-4B52-A42F-181EA2625FD1}" type="pres">
      <dgm:prSet presAssocID="{0C6D6EAB-45BA-4D69-A1A1-942FA9191075}" presName="spacer" presStyleCnt="0"/>
      <dgm:spPr/>
    </dgm:pt>
    <dgm:pt modelId="{4FE067B9-D030-4489-A46B-BA14C19F08A6}" type="pres">
      <dgm:prSet presAssocID="{1F4283EB-32B1-4160-AD8B-857D06713E3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6EB874D4-4AF4-4C7C-B3B3-6D59908231F6}" type="pres">
      <dgm:prSet presAssocID="{ED9AB6C4-9ADC-4468-B4EB-AE2C4B56C63C}" presName="spacer" presStyleCnt="0"/>
      <dgm:spPr/>
    </dgm:pt>
    <dgm:pt modelId="{93853A6B-BD5B-48EC-AB70-A035B9D66717}" type="pres">
      <dgm:prSet presAssocID="{9B68DD23-E660-4F58-9E6C-74905BB6980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9985791-CF92-4F0B-B592-D944F73F568E}" type="pres">
      <dgm:prSet presAssocID="{80B80E51-0A43-4709-9B20-A38E32EB1A43}" presName="spacer" presStyleCnt="0"/>
      <dgm:spPr/>
    </dgm:pt>
    <dgm:pt modelId="{C34169E5-CEB8-4C90-A88D-BF16746D5A89}" type="pres">
      <dgm:prSet presAssocID="{AD9359A7-1B2E-4681-B4B9-7F0DE074DB9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74C6D6F8-2B86-4ED6-92B3-7E7DB335A6CA}" type="pres">
      <dgm:prSet presAssocID="{4E3B7675-AED8-44AE-9728-1D169D46AFAD}" presName="spacer" presStyleCnt="0"/>
      <dgm:spPr/>
    </dgm:pt>
    <dgm:pt modelId="{21303574-A74C-4606-AF47-FFDFA55AB024}" type="pres">
      <dgm:prSet presAssocID="{D7E23174-2A0D-4D04-8D69-343B17007F0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6AFB7C4-7B45-4F6C-8C36-FA981DCD5A85}" type="pres">
      <dgm:prSet presAssocID="{7CE6E33A-1291-4D08-ABF8-0E0C8391CBB6}" presName="spacer" presStyleCnt="0"/>
      <dgm:spPr/>
    </dgm:pt>
    <dgm:pt modelId="{D0A7F2BB-8C45-417A-8BF9-4399EC84F833}" type="pres">
      <dgm:prSet presAssocID="{B1AB2DEF-A6E4-46DF-B357-3D2532858364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2E34A44-71A2-4131-8C68-51726DD1DBDE}" type="pres">
      <dgm:prSet presAssocID="{22E4E3F5-2F63-4F7B-AD32-47724FC262B8}" presName="spacer" presStyleCnt="0"/>
      <dgm:spPr/>
    </dgm:pt>
    <dgm:pt modelId="{C188BD7A-03CE-4B28-84D2-26480E6F8B7D}" type="pres">
      <dgm:prSet presAssocID="{21CA3492-95E8-4B5A-9E6D-654CCE069ED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78BF4C9F-B0AC-4226-8EE1-E9EC92E0D3F8}" type="pres">
      <dgm:prSet presAssocID="{516C6A6A-2D03-4FEA-9612-4341E28E56CF}" presName="spacer" presStyleCnt="0"/>
      <dgm:spPr/>
    </dgm:pt>
    <dgm:pt modelId="{550692BA-59DD-40B7-9AF4-E597264EBB7D}" type="pres">
      <dgm:prSet presAssocID="{1D25FDD2-2FE3-490C-B95D-C77CEE016746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28DC702-29B2-43BC-A2F6-1903D59D5368}" type="presOf" srcId="{B1AB2DEF-A6E4-46DF-B357-3D2532858364}" destId="{D0A7F2BB-8C45-417A-8BF9-4399EC84F833}" srcOrd="0" destOrd="0" presId="urn:microsoft.com/office/officeart/2005/8/layout/vList2"/>
    <dgm:cxn modelId="{B75C3606-1BEA-483B-A6BF-2CD2AB19E672}" type="presOf" srcId="{AD9359A7-1B2E-4681-B4B9-7F0DE074DB9E}" destId="{C34169E5-CEB8-4C90-A88D-BF16746D5A89}" srcOrd="0" destOrd="0" presId="urn:microsoft.com/office/officeart/2005/8/layout/vList2"/>
    <dgm:cxn modelId="{3923CC0F-0A6B-46E2-A26D-AAF632B8A236}" srcId="{1B1778EF-190D-43E5-9FFE-61E17A8FE58B}" destId="{21CA3492-95E8-4B5A-9E6D-654CCE069EDE}" srcOrd="6" destOrd="0" parTransId="{A131C46D-C2DB-4805-99A7-522DDEF2266C}" sibTransId="{516C6A6A-2D03-4FEA-9612-4341E28E56CF}"/>
    <dgm:cxn modelId="{BC04F316-6AE5-415E-A2A5-3172374631E8}" srcId="{1B1778EF-190D-43E5-9FFE-61E17A8FE58B}" destId="{9B68DD23-E660-4F58-9E6C-74905BB69807}" srcOrd="2" destOrd="0" parTransId="{B5974D0D-D1D5-4401-860D-CD8F951187A5}" sibTransId="{80B80E51-0A43-4709-9B20-A38E32EB1A43}"/>
    <dgm:cxn modelId="{5288AD18-DE74-464D-BE79-462FD40C0304}" srcId="{1B1778EF-190D-43E5-9FFE-61E17A8FE58B}" destId="{AD9359A7-1B2E-4681-B4B9-7F0DE074DB9E}" srcOrd="3" destOrd="0" parTransId="{8B5DAE3A-A40D-46A0-80B6-5847D180306D}" sibTransId="{4E3B7675-AED8-44AE-9728-1D169D46AFAD}"/>
    <dgm:cxn modelId="{D629EE1D-1120-42EF-B091-FE6820C478CF}" srcId="{1B1778EF-190D-43E5-9FFE-61E17A8FE58B}" destId="{1D25FDD2-2FE3-490C-B95D-C77CEE016746}" srcOrd="7" destOrd="0" parTransId="{483D1075-648A-4526-9119-81A0AFE79BB5}" sibTransId="{DE5EBEE9-CD9F-4520-9490-94F6E0F5DAA7}"/>
    <dgm:cxn modelId="{A69A9C36-63B5-42C7-AFD9-464F7BFB2290}" type="presOf" srcId="{D7E23174-2A0D-4D04-8D69-343B17007F07}" destId="{21303574-A74C-4606-AF47-FFDFA55AB024}" srcOrd="0" destOrd="0" presId="urn:microsoft.com/office/officeart/2005/8/layout/vList2"/>
    <dgm:cxn modelId="{20EB614F-9DCC-4CAA-A813-17BB2695FEA1}" type="presOf" srcId="{1B1778EF-190D-43E5-9FFE-61E17A8FE58B}" destId="{56B483A3-E350-4E78-A028-72B9EFE8D7D2}" srcOrd="0" destOrd="0" presId="urn:microsoft.com/office/officeart/2005/8/layout/vList2"/>
    <dgm:cxn modelId="{43C36776-0262-4995-AD2C-BB9807EDEEE2}" type="presOf" srcId="{21CA3492-95E8-4B5A-9E6D-654CCE069EDE}" destId="{C188BD7A-03CE-4B28-84D2-26480E6F8B7D}" srcOrd="0" destOrd="0" presId="urn:microsoft.com/office/officeart/2005/8/layout/vList2"/>
    <dgm:cxn modelId="{2C0A687E-3653-44BD-B682-6709D2CFF49E}" type="presOf" srcId="{1D25FDD2-2FE3-490C-B95D-C77CEE016746}" destId="{550692BA-59DD-40B7-9AF4-E597264EBB7D}" srcOrd="0" destOrd="0" presId="urn:microsoft.com/office/officeart/2005/8/layout/vList2"/>
    <dgm:cxn modelId="{5DEDEE80-F27D-40BA-88C5-9B6765A96C9F}" srcId="{1B1778EF-190D-43E5-9FFE-61E17A8FE58B}" destId="{D7E23174-2A0D-4D04-8D69-343B17007F07}" srcOrd="4" destOrd="0" parTransId="{52A91EC8-B7C3-4CA1-9696-13C3F588D4DB}" sibTransId="{7CE6E33A-1291-4D08-ABF8-0E0C8391CBB6}"/>
    <dgm:cxn modelId="{AD3755A2-1FED-4EE8-9E32-2B25AE7B3FF8}" type="presOf" srcId="{1F4283EB-32B1-4160-AD8B-857D06713E31}" destId="{4FE067B9-D030-4489-A46B-BA14C19F08A6}" srcOrd="0" destOrd="0" presId="urn:microsoft.com/office/officeart/2005/8/layout/vList2"/>
    <dgm:cxn modelId="{DDC815CC-99A5-4B03-BD01-CB90A14C8A5D}" srcId="{1B1778EF-190D-43E5-9FFE-61E17A8FE58B}" destId="{B1AB2DEF-A6E4-46DF-B357-3D2532858364}" srcOrd="5" destOrd="0" parTransId="{1751606E-2033-4118-AFCB-EAE16424386A}" sibTransId="{22E4E3F5-2F63-4F7B-AD32-47724FC262B8}"/>
    <dgm:cxn modelId="{D65793DA-0742-4937-8520-11B454A0294E}" srcId="{1B1778EF-190D-43E5-9FFE-61E17A8FE58B}" destId="{41429C10-54B9-4FB6-B386-87FB90C941C1}" srcOrd="0" destOrd="0" parTransId="{73DEBBAD-5DEE-42FF-BB43-82E8C89FFA1A}" sibTransId="{0C6D6EAB-45BA-4D69-A1A1-942FA9191075}"/>
    <dgm:cxn modelId="{948E96E4-30BB-48EF-8CDA-7B9B9120F58E}" type="presOf" srcId="{41429C10-54B9-4FB6-B386-87FB90C941C1}" destId="{703ED477-2BB5-4AE3-B4AA-73548599D649}" srcOrd="0" destOrd="0" presId="urn:microsoft.com/office/officeart/2005/8/layout/vList2"/>
    <dgm:cxn modelId="{84156AE8-5DF0-401B-BBD4-F59DB66AFBF8}" type="presOf" srcId="{9B68DD23-E660-4F58-9E6C-74905BB69807}" destId="{93853A6B-BD5B-48EC-AB70-A035B9D66717}" srcOrd="0" destOrd="0" presId="urn:microsoft.com/office/officeart/2005/8/layout/vList2"/>
    <dgm:cxn modelId="{CF162BFE-25BC-47E7-BCC0-2363F45C4488}" srcId="{1B1778EF-190D-43E5-9FFE-61E17A8FE58B}" destId="{1F4283EB-32B1-4160-AD8B-857D06713E31}" srcOrd="1" destOrd="0" parTransId="{FEE76FFD-6070-49E0-8D98-017354ACA98B}" sibTransId="{ED9AB6C4-9ADC-4468-B4EB-AE2C4B56C63C}"/>
    <dgm:cxn modelId="{6DB2C4E1-048E-48E8-A048-D6F819E95A92}" type="presParOf" srcId="{56B483A3-E350-4E78-A028-72B9EFE8D7D2}" destId="{703ED477-2BB5-4AE3-B4AA-73548599D649}" srcOrd="0" destOrd="0" presId="urn:microsoft.com/office/officeart/2005/8/layout/vList2"/>
    <dgm:cxn modelId="{F3A8C81F-3F21-4DD1-8EF7-06FBFE9EBF55}" type="presParOf" srcId="{56B483A3-E350-4E78-A028-72B9EFE8D7D2}" destId="{6B611367-EE6F-4B52-A42F-181EA2625FD1}" srcOrd="1" destOrd="0" presId="urn:microsoft.com/office/officeart/2005/8/layout/vList2"/>
    <dgm:cxn modelId="{0EB795DE-63DE-4B9D-99C7-1958872D45FF}" type="presParOf" srcId="{56B483A3-E350-4E78-A028-72B9EFE8D7D2}" destId="{4FE067B9-D030-4489-A46B-BA14C19F08A6}" srcOrd="2" destOrd="0" presId="urn:microsoft.com/office/officeart/2005/8/layout/vList2"/>
    <dgm:cxn modelId="{F6553CE6-2E71-4933-96F6-EF025498BEEC}" type="presParOf" srcId="{56B483A3-E350-4E78-A028-72B9EFE8D7D2}" destId="{6EB874D4-4AF4-4C7C-B3B3-6D59908231F6}" srcOrd="3" destOrd="0" presId="urn:microsoft.com/office/officeart/2005/8/layout/vList2"/>
    <dgm:cxn modelId="{DD0CFF3B-9070-4472-AEB7-14DEB8F29633}" type="presParOf" srcId="{56B483A3-E350-4E78-A028-72B9EFE8D7D2}" destId="{93853A6B-BD5B-48EC-AB70-A035B9D66717}" srcOrd="4" destOrd="0" presId="urn:microsoft.com/office/officeart/2005/8/layout/vList2"/>
    <dgm:cxn modelId="{073CE630-2B09-4EB1-93F5-77D5A72C40BE}" type="presParOf" srcId="{56B483A3-E350-4E78-A028-72B9EFE8D7D2}" destId="{49985791-CF92-4F0B-B592-D944F73F568E}" srcOrd="5" destOrd="0" presId="urn:microsoft.com/office/officeart/2005/8/layout/vList2"/>
    <dgm:cxn modelId="{1D386BDB-C374-4D22-8B8E-B102931AE8B8}" type="presParOf" srcId="{56B483A3-E350-4E78-A028-72B9EFE8D7D2}" destId="{C34169E5-CEB8-4C90-A88D-BF16746D5A89}" srcOrd="6" destOrd="0" presId="urn:microsoft.com/office/officeart/2005/8/layout/vList2"/>
    <dgm:cxn modelId="{81AB61F3-64B9-49FB-992F-CB1287C187AC}" type="presParOf" srcId="{56B483A3-E350-4E78-A028-72B9EFE8D7D2}" destId="{74C6D6F8-2B86-4ED6-92B3-7E7DB335A6CA}" srcOrd="7" destOrd="0" presId="urn:microsoft.com/office/officeart/2005/8/layout/vList2"/>
    <dgm:cxn modelId="{D7DE1A9F-92C6-45E2-BBB6-2E7A7DBAED68}" type="presParOf" srcId="{56B483A3-E350-4E78-A028-72B9EFE8D7D2}" destId="{21303574-A74C-4606-AF47-FFDFA55AB024}" srcOrd="8" destOrd="0" presId="urn:microsoft.com/office/officeart/2005/8/layout/vList2"/>
    <dgm:cxn modelId="{2D055CC9-4DDA-4538-B463-A81AA56FE476}" type="presParOf" srcId="{56B483A3-E350-4E78-A028-72B9EFE8D7D2}" destId="{16AFB7C4-7B45-4F6C-8C36-FA981DCD5A85}" srcOrd="9" destOrd="0" presId="urn:microsoft.com/office/officeart/2005/8/layout/vList2"/>
    <dgm:cxn modelId="{2523C48A-07FC-412B-924D-2FE2C48DDCC3}" type="presParOf" srcId="{56B483A3-E350-4E78-A028-72B9EFE8D7D2}" destId="{D0A7F2BB-8C45-417A-8BF9-4399EC84F833}" srcOrd="10" destOrd="0" presId="urn:microsoft.com/office/officeart/2005/8/layout/vList2"/>
    <dgm:cxn modelId="{AC81DBDC-10F8-4003-9FCB-CEE946F785FE}" type="presParOf" srcId="{56B483A3-E350-4E78-A028-72B9EFE8D7D2}" destId="{A2E34A44-71A2-4131-8C68-51726DD1DBDE}" srcOrd="11" destOrd="0" presId="urn:microsoft.com/office/officeart/2005/8/layout/vList2"/>
    <dgm:cxn modelId="{8282B5BA-B5EB-427F-A7E5-A6F717DC1074}" type="presParOf" srcId="{56B483A3-E350-4E78-A028-72B9EFE8D7D2}" destId="{C188BD7A-03CE-4B28-84D2-26480E6F8B7D}" srcOrd="12" destOrd="0" presId="urn:microsoft.com/office/officeart/2005/8/layout/vList2"/>
    <dgm:cxn modelId="{5F2EDCF4-8BC7-488E-BB67-AF75412CC1D7}" type="presParOf" srcId="{56B483A3-E350-4E78-A028-72B9EFE8D7D2}" destId="{78BF4C9F-B0AC-4226-8EE1-E9EC92E0D3F8}" srcOrd="13" destOrd="0" presId="urn:microsoft.com/office/officeart/2005/8/layout/vList2"/>
    <dgm:cxn modelId="{334E026F-1031-419E-ADBF-415331FBD375}" type="presParOf" srcId="{56B483A3-E350-4E78-A028-72B9EFE8D7D2}" destId="{550692BA-59DD-40B7-9AF4-E597264EBB7D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819CCE-BED7-40BE-A198-7431E7DCC262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fr-FR"/>
        </a:p>
      </dgm:t>
    </dgm:pt>
    <dgm:pt modelId="{E4DBCA30-9B98-411A-884A-2E541A126CBA}">
      <dgm:prSet phldrT="[Texte]" phldr="0"/>
      <dgm:spPr/>
      <dgm:t>
        <a:bodyPr/>
        <a:lstStyle/>
        <a:p>
          <a:pPr rtl="0"/>
          <a:r>
            <a:rPr lang="fr-FR"/>
            <a:t>Analyse du </a:t>
          </a:r>
          <a:r>
            <a:rPr lang="fr-FR">
              <a:latin typeface="Aptos Display" panose="020F0302020204030204"/>
            </a:rPr>
            <a:t>domaine</a:t>
          </a:r>
          <a:endParaRPr lang="fr-FR"/>
        </a:p>
      </dgm:t>
    </dgm:pt>
    <dgm:pt modelId="{FBFCDC5B-15D1-4857-ACEC-CB208AC0B874}" type="parTrans" cxnId="{5F110081-124D-45D0-BCEB-698852BA33EF}">
      <dgm:prSet/>
      <dgm:spPr/>
      <dgm:t>
        <a:bodyPr/>
        <a:lstStyle/>
        <a:p>
          <a:endParaRPr lang="fr-FR"/>
        </a:p>
      </dgm:t>
    </dgm:pt>
    <dgm:pt modelId="{183C8396-8629-46B0-BD03-F8E24911DF45}" type="sibTrans" cxnId="{5F110081-124D-45D0-BCEB-698852BA33EF}">
      <dgm:prSet/>
      <dgm:spPr/>
      <dgm:t>
        <a:bodyPr/>
        <a:lstStyle/>
        <a:p>
          <a:endParaRPr lang="fr-FR"/>
        </a:p>
      </dgm:t>
    </dgm:pt>
    <dgm:pt modelId="{74E5B7D3-D6AC-4CE5-A52F-6333E25C735A}">
      <dgm:prSet phldrT="[Texte]" phldr="0"/>
      <dgm:spPr/>
      <dgm:t>
        <a:bodyPr/>
        <a:lstStyle/>
        <a:p>
          <a:pPr rtl="0"/>
          <a:r>
            <a:rPr lang="fr-FR"/>
            <a:t>Choix de la base de données</a:t>
          </a:r>
        </a:p>
      </dgm:t>
    </dgm:pt>
    <dgm:pt modelId="{F957A62B-041B-439E-8784-BA857F4017A4}" type="parTrans" cxnId="{8A3875DB-094D-4486-94A0-60A7B2CEE075}">
      <dgm:prSet/>
      <dgm:spPr/>
      <dgm:t>
        <a:bodyPr/>
        <a:lstStyle/>
        <a:p>
          <a:endParaRPr lang="fr-FR"/>
        </a:p>
      </dgm:t>
    </dgm:pt>
    <dgm:pt modelId="{526CE821-1079-4683-913C-B2B6E0F1F4C4}" type="sibTrans" cxnId="{8A3875DB-094D-4486-94A0-60A7B2CEE075}">
      <dgm:prSet/>
      <dgm:spPr/>
      <dgm:t>
        <a:bodyPr/>
        <a:lstStyle/>
        <a:p>
          <a:endParaRPr lang="fr-FR"/>
        </a:p>
      </dgm:t>
    </dgm:pt>
    <dgm:pt modelId="{BAB5683D-5983-4E52-AB56-027DD336A28A}">
      <dgm:prSet phldrT="[Texte]" phldr="0"/>
      <dgm:spPr/>
      <dgm:t>
        <a:bodyPr/>
        <a:lstStyle/>
        <a:p>
          <a:pPr rtl="0"/>
          <a:r>
            <a:rPr lang="fr-FR"/>
            <a:t>Technologies </a:t>
          </a:r>
          <a:r>
            <a:rPr lang="fr-FR" err="1"/>
            <a:t>front-end</a:t>
          </a:r>
          <a:endParaRPr lang="fr-FR"/>
        </a:p>
      </dgm:t>
    </dgm:pt>
    <dgm:pt modelId="{22106B7B-E70B-4269-A764-AA03A36558BA}" type="parTrans" cxnId="{53220E89-777D-439E-8916-6288815EEBA7}">
      <dgm:prSet/>
      <dgm:spPr/>
      <dgm:t>
        <a:bodyPr/>
        <a:lstStyle/>
        <a:p>
          <a:endParaRPr lang="fr-FR"/>
        </a:p>
      </dgm:t>
    </dgm:pt>
    <dgm:pt modelId="{EF7C41AB-1D2F-4DEC-A66C-591F50402DB6}" type="sibTrans" cxnId="{53220E89-777D-439E-8916-6288815EEBA7}">
      <dgm:prSet/>
      <dgm:spPr/>
      <dgm:t>
        <a:bodyPr/>
        <a:lstStyle/>
        <a:p>
          <a:endParaRPr lang="fr-FR"/>
        </a:p>
      </dgm:t>
    </dgm:pt>
    <dgm:pt modelId="{6D6C7C11-8230-4B7C-BCDA-6C815BF32412}">
      <dgm:prSet phldrT="[Texte]" phldr="0"/>
      <dgm:spPr/>
      <dgm:t>
        <a:bodyPr/>
        <a:lstStyle/>
        <a:p>
          <a:pPr rtl="0"/>
          <a:r>
            <a:rPr lang="fr-FR"/>
            <a:t>Architecture &amp; Déploiement</a:t>
          </a:r>
        </a:p>
      </dgm:t>
    </dgm:pt>
    <dgm:pt modelId="{7FF2FA0A-5826-422C-93C5-5B16EF9BC531}" type="parTrans" cxnId="{ABE227EE-36EE-438B-83FA-AAD1A962ADEE}">
      <dgm:prSet/>
      <dgm:spPr/>
      <dgm:t>
        <a:bodyPr/>
        <a:lstStyle/>
        <a:p>
          <a:endParaRPr lang="fr-FR"/>
        </a:p>
      </dgm:t>
    </dgm:pt>
    <dgm:pt modelId="{6C76590C-7283-4A22-A37C-9196E9AD5757}" type="sibTrans" cxnId="{ABE227EE-36EE-438B-83FA-AAD1A962ADEE}">
      <dgm:prSet/>
      <dgm:spPr/>
      <dgm:t>
        <a:bodyPr/>
        <a:lstStyle/>
        <a:p>
          <a:endParaRPr lang="fr-FR"/>
        </a:p>
      </dgm:t>
    </dgm:pt>
    <dgm:pt modelId="{78B2A3A3-DE9A-4F55-BC8A-D9CB637FC261}">
      <dgm:prSet phldrT="[Texte]" phldr="0"/>
      <dgm:spPr/>
      <dgm:t>
        <a:bodyPr/>
        <a:lstStyle/>
        <a:p>
          <a:pPr rtl="0"/>
          <a:r>
            <a:rPr lang="fr-FR"/>
            <a:t>Qualité &amp; Tests</a:t>
          </a:r>
        </a:p>
      </dgm:t>
    </dgm:pt>
    <dgm:pt modelId="{05D738E7-98BA-4D5D-932A-60AF958AA572}" type="parTrans" cxnId="{CB3876CA-42CB-4515-9046-9461E40E2495}">
      <dgm:prSet/>
      <dgm:spPr/>
      <dgm:t>
        <a:bodyPr/>
        <a:lstStyle/>
        <a:p>
          <a:endParaRPr lang="fr-FR"/>
        </a:p>
      </dgm:t>
    </dgm:pt>
    <dgm:pt modelId="{7BF73350-B374-4D5F-A174-2DA1A3E51A90}" type="sibTrans" cxnId="{CB3876CA-42CB-4515-9046-9461E40E2495}">
      <dgm:prSet/>
      <dgm:spPr/>
      <dgm:t>
        <a:bodyPr/>
        <a:lstStyle/>
        <a:p>
          <a:endParaRPr lang="fr-FR"/>
        </a:p>
      </dgm:t>
    </dgm:pt>
    <dgm:pt modelId="{54F8A528-D67A-4B0D-944D-5DDD8D119C34}">
      <dgm:prSet phldr="0"/>
      <dgm:spPr/>
      <dgm:t>
        <a:bodyPr/>
        <a:lstStyle/>
        <a:p>
          <a:pPr rtl="0"/>
          <a:r>
            <a:rPr lang="fr-FR"/>
            <a:t>Montée en charge &amp; Monitoring</a:t>
          </a:r>
        </a:p>
      </dgm:t>
    </dgm:pt>
    <dgm:pt modelId="{A0BC4D54-5F72-4C2F-9397-0EBF6CC4F1D7}" type="parTrans" cxnId="{C8ED309F-87BF-4824-BAAF-F5AE717B7ED1}">
      <dgm:prSet/>
      <dgm:spPr/>
    </dgm:pt>
    <dgm:pt modelId="{046BB9E5-9124-4632-AB26-184BCDF310C4}" type="sibTrans" cxnId="{C8ED309F-87BF-4824-BAAF-F5AE717B7ED1}">
      <dgm:prSet/>
      <dgm:spPr/>
    </dgm:pt>
    <dgm:pt modelId="{2D76044F-3820-441A-9E26-124049D2174F}">
      <dgm:prSet phldr="0"/>
      <dgm:spPr/>
      <dgm:t>
        <a:bodyPr/>
        <a:lstStyle/>
        <a:p>
          <a:pPr rtl="0"/>
          <a:r>
            <a:rPr lang="fr-FR"/>
            <a:t>Collaboration &amp; Organisation</a:t>
          </a:r>
          <a:endParaRPr lang="fr-FR">
            <a:latin typeface="Aptos Display" panose="020F0302020204030204"/>
          </a:endParaRPr>
        </a:p>
      </dgm:t>
    </dgm:pt>
    <dgm:pt modelId="{32DE26B5-4BBD-4411-953B-6EC261CF2767}" type="parTrans" cxnId="{571A38FD-3FB3-437C-A3D2-2AA99AA09B22}">
      <dgm:prSet/>
      <dgm:spPr/>
    </dgm:pt>
    <dgm:pt modelId="{758416F8-8A8C-41BC-B814-B3049FF760C2}" type="sibTrans" cxnId="{571A38FD-3FB3-437C-A3D2-2AA99AA09B22}">
      <dgm:prSet/>
      <dgm:spPr/>
    </dgm:pt>
    <dgm:pt modelId="{D649C14B-6590-48CD-95AB-8BA639A2C933}">
      <dgm:prSet phldr="0"/>
      <dgm:spPr/>
      <dgm:t>
        <a:bodyPr/>
        <a:lstStyle/>
        <a:p>
          <a:pPr rtl="0"/>
          <a:r>
            <a:rPr lang="fr-FR" i="1"/>
            <a:t>Use cases</a:t>
          </a:r>
          <a:r>
            <a:rPr lang="fr-FR"/>
            <a:t>, </a:t>
          </a:r>
          <a:r>
            <a:rPr lang="fr-FR" i="1"/>
            <a:t>Entités clés</a:t>
          </a:r>
          <a:r>
            <a:rPr lang="fr-FR"/>
            <a:t>, </a:t>
          </a:r>
          <a:r>
            <a:rPr lang="fr-FR" i="1"/>
            <a:t>Contraintes fonctionnelles</a:t>
          </a:r>
          <a:endParaRPr lang="fr-FR">
            <a:latin typeface="Aptos Display" panose="020F0302020204030204"/>
          </a:endParaRPr>
        </a:p>
      </dgm:t>
    </dgm:pt>
    <dgm:pt modelId="{14E2930D-8A54-47FF-8593-E15E93B1271A}" type="parTrans" cxnId="{9B9C22D1-1F35-4D59-8263-B250BE9960EA}">
      <dgm:prSet/>
      <dgm:spPr/>
      <dgm:t>
        <a:bodyPr/>
        <a:lstStyle/>
        <a:p>
          <a:endParaRPr lang="fr-FR"/>
        </a:p>
      </dgm:t>
    </dgm:pt>
    <dgm:pt modelId="{BE8D27A2-6438-40C2-90D4-13B7F5392039}" type="sibTrans" cxnId="{9B9C22D1-1F35-4D59-8263-B250BE9960EA}">
      <dgm:prSet/>
      <dgm:spPr/>
    </dgm:pt>
    <dgm:pt modelId="{2525B6B7-4313-434A-BDCF-A2A4AC77F56E}">
      <dgm:prSet phldr="0"/>
      <dgm:spPr/>
      <dgm:t>
        <a:bodyPr/>
        <a:lstStyle/>
        <a:p>
          <a:pPr rtl="0"/>
          <a:r>
            <a:rPr lang="fr-FR" i="1"/>
            <a:t>Représentation UML</a:t>
          </a:r>
          <a:r>
            <a:rPr lang="fr-FR" i="0"/>
            <a:t> vs. </a:t>
          </a:r>
          <a:r>
            <a:rPr lang="fr-FR" i="1"/>
            <a:t>NoSQL</a:t>
          </a:r>
          <a:endParaRPr lang="fr-FR" i="1">
            <a:latin typeface="Aptos Display" panose="020F0302020204030204"/>
          </a:endParaRPr>
        </a:p>
      </dgm:t>
    </dgm:pt>
    <dgm:pt modelId="{DF0FD704-0879-4478-80C0-46823DD04019}" type="parTrans" cxnId="{3811A95C-EF7C-456A-9BDB-18877131B5BE}">
      <dgm:prSet/>
      <dgm:spPr/>
      <dgm:t>
        <a:bodyPr/>
        <a:lstStyle/>
        <a:p>
          <a:endParaRPr lang="fr-FR"/>
        </a:p>
      </dgm:t>
    </dgm:pt>
    <dgm:pt modelId="{4F5EE3B9-96F4-49BD-A217-E984F276523C}" type="sibTrans" cxnId="{3811A95C-EF7C-456A-9BDB-18877131B5BE}">
      <dgm:prSet/>
      <dgm:spPr/>
    </dgm:pt>
    <dgm:pt modelId="{32A480FD-96D0-4456-8B77-2B8839DCCC35}">
      <dgm:prSet phldr="0"/>
      <dgm:spPr/>
      <dgm:t>
        <a:bodyPr/>
        <a:lstStyle/>
        <a:p>
          <a:pPr algn="l" rtl="0"/>
          <a:r>
            <a:rPr lang="fr-FR" i="1"/>
            <a:t>SQL</a:t>
          </a:r>
          <a:r>
            <a:rPr lang="fr-FR"/>
            <a:t> (</a:t>
          </a:r>
          <a:r>
            <a:rPr lang="fr-FR" err="1"/>
            <a:t>Postgres</a:t>
          </a:r>
          <a:r>
            <a:rPr lang="fr-FR"/>
            <a:t>, MySQL…) vs. </a:t>
          </a:r>
          <a:r>
            <a:rPr lang="fr-FR" i="1"/>
            <a:t>NoSQL</a:t>
          </a:r>
          <a:r>
            <a:rPr lang="fr-FR"/>
            <a:t> (</a:t>
          </a:r>
          <a:r>
            <a:rPr lang="fr-FR" err="1"/>
            <a:t>Firebase</a:t>
          </a:r>
          <a:r>
            <a:rPr lang="fr-FR"/>
            <a:t>, Mongo…)</a:t>
          </a:r>
          <a:endParaRPr lang="fr-FR">
            <a:latin typeface="Aptos Display" panose="020F0302020204030204"/>
          </a:endParaRPr>
        </a:p>
      </dgm:t>
    </dgm:pt>
    <dgm:pt modelId="{AB2A0BF9-A28E-4CC3-BB18-2AE6FF7622D1}" type="parTrans" cxnId="{2A807A59-F760-459F-9198-98B71622E8EF}">
      <dgm:prSet/>
      <dgm:spPr/>
      <dgm:t>
        <a:bodyPr/>
        <a:lstStyle/>
        <a:p>
          <a:endParaRPr lang="fr-FR"/>
        </a:p>
      </dgm:t>
    </dgm:pt>
    <dgm:pt modelId="{19B98BF4-3820-4532-BF34-4746A1A32D34}" type="sibTrans" cxnId="{2A807A59-F760-459F-9198-98B71622E8EF}">
      <dgm:prSet/>
      <dgm:spPr/>
    </dgm:pt>
    <dgm:pt modelId="{FA3EABBB-A59F-4C94-82A4-DD4DDF443D7C}">
      <dgm:prSet phldr="0"/>
      <dgm:spPr/>
      <dgm:t>
        <a:bodyPr/>
        <a:lstStyle/>
        <a:p>
          <a:pPr algn="l" rtl="0"/>
          <a:r>
            <a:rPr lang="fr-FR" i="1" err="1"/>
            <a:t>Microservices</a:t>
          </a:r>
          <a:r>
            <a:rPr lang="fr-FR"/>
            <a:t> vs. </a:t>
          </a:r>
          <a:r>
            <a:rPr lang="fr-FR" i="1"/>
            <a:t>Monolithique</a:t>
          </a:r>
          <a:endParaRPr lang="fr-FR">
            <a:latin typeface="Aptos Display" panose="020F0302020204030204"/>
          </a:endParaRPr>
        </a:p>
      </dgm:t>
    </dgm:pt>
    <dgm:pt modelId="{0EFD7938-9F0B-486A-9D0C-50A0DBBCC00B}" type="parTrans" cxnId="{3429C339-E083-41CF-8EEB-99644E836379}">
      <dgm:prSet/>
      <dgm:spPr/>
      <dgm:t>
        <a:bodyPr/>
        <a:lstStyle/>
        <a:p>
          <a:endParaRPr lang="fr-FR"/>
        </a:p>
      </dgm:t>
    </dgm:pt>
    <dgm:pt modelId="{8E402B67-BF2D-411E-A388-DC74DB342941}" type="sibTrans" cxnId="{3429C339-E083-41CF-8EEB-99644E836379}">
      <dgm:prSet/>
      <dgm:spPr/>
    </dgm:pt>
    <dgm:pt modelId="{648AD4E2-F2DF-455D-86A5-08F08FA29D21}">
      <dgm:prSet phldr="0"/>
      <dgm:spPr/>
      <dgm:t>
        <a:bodyPr/>
        <a:lstStyle/>
        <a:p>
          <a:pPr algn="l" rtl="0"/>
          <a:r>
            <a:rPr lang="fr-FR" i="1"/>
            <a:t>Contraintes de performance</a:t>
          </a:r>
          <a:r>
            <a:rPr lang="fr-FR" i="0"/>
            <a:t> et </a:t>
          </a:r>
          <a:r>
            <a:rPr lang="fr-FR" i="1"/>
            <a:t>intégrité des données</a:t>
          </a:r>
          <a:endParaRPr lang="fr-FR" i="1">
            <a:latin typeface="Aptos Display" panose="020F0302020204030204"/>
          </a:endParaRPr>
        </a:p>
      </dgm:t>
    </dgm:pt>
    <dgm:pt modelId="{D58C1CCB-C9FB-424B-82B7-E40FCB92FE4A}" type="parTrans" cxnId="{746F1942-0213-4E1C-AC41-75411DDE65F5}">
      <dgm:prSet/>
      <dgm:spPr/>
      <dgm:t>
        <a:bodyPr/>
        <a:lstStyle/>
        <a:p>
          <a:endParaRPr lang="fr-FR"/>
        </a:p>
      </dgm:t>
    </dgm:pt>
    <dgm:pt modelId="{3675641D-2A78-4E97-98BF-07D11D21E5F1}" type="sibTrans" cxnId="{746F1942-0213-4E1C-AC41-75411DDE65F5}">
      <dgm:prSet/>
      <dgm:spPr/>
    </dgm:pt>
    <dgm:pt modelId="{D6307543-0349-4098-A183-318079DCC384}">
      <dgm:prSet phldr="0"/>
      <dgm:spPr/>
      <dgm:t>
        <a:bodyPr/>
        <a:lstStyle/>
        <a:p>
          <a:pPr rtl="0"/>
          <a:r>
            <a:rPr lang="fr-FR"/>
            <a:t>Rapidité de développement, </a:t>
          </a:r>
          <a:r>
            <a:rPr lang="fr-FR" i="1" err="1"/>
            <a:t>frameworks</a:t>
          </a:r>
          <a:r>
            <a:rPr lang="fr-FR" i="1"/>
            <a:t> dynamiques</a:t>
          </a:r>
          <a:endParaRPr lang="fr-FR">
            <a:latin typeface="Aptos Display" panose="020F0302020204030204"/>
          </a:endParaRPr>
        </a:p>
      </dgm:t>
    </dgm:pt>
    <dgm:pt modelId="{0FA6B7FB-445D-41B3-B8B2-0B47E1E15D5F}" type="parTrans" cxnId="{4ED02706-92ED-462B-9B78-5E0D40CA4FD7}">
      <dgm:prSet/>
      <dgm:spPr/>
      <dgm:t>
        <a:bodyPr/>
        <a:lstStyle/>
        <a:p>
          <a:endParaRPr lang="fr-FR"/>
        </a:p>
      </dgm:t>
    </dgm:pt>
    <dgm:pt modelId="{4A2775EB-3DF1-4176-87D3-FD489E3E9A4C}" type="sibTrans" cxnId="{4ED02706-92ED-462B-9B78-5E0D40CA4FD7}">
      <dgm:prSet/>
      <dgm:spPr/>
    </dgm:pt>
    <dgm:pt modelId="{1B907718-B0EA-42C2-A6C5-4F54557F0FB4}">
      <dgm:prSet phldr="0"/>
      <dgm:spPr/>
      <dgm:t>
        <a:bodyPr/>
        <a:lstStyle/>
        <a:p>
          <a:pPr rtl="0"/>
          <a:r>
            <a:rPr lang="fr-FR" i="1"/>
            <a:t>VM</a:t>
          </a:r>
          <a:r>
            <a:rPr lang="fr-FR"/>
            <a:t> vs. </a:t>
          </a:r>
          <a:r>
            <a:rPr lang="fr-FR" i="1"/>
            <a:t>Conteneurs</a:t>
          </a:r>
          <a:endParaRPr lang="fr-FR">
            <a:latin typeface="Aptos Display" panose="020F0302020204030204"/>
          </a:endParaRPr>
        </a:p>
      </dgm:t>
    </dgm:pt>
    <dgm:pt modelId="{4B059F58-096B-4E89-8E2D-1B19943A5304}" type="parTrans" cxnId="{210A0290-2A48-4AF2-B93D-A020470B6343}">
      <dgm:prSet/>
      <dgm:spPr/>
      <dgm:t>
        <a:bodyPr/>
        <a:lstStyle/>
        <a:p>
          <a:endParaRPr lang="fr-FR"/>
        </a:p>
      </dgm:t>
    </dgm:pt>
    <dgm:pt modelId="{637683DB-6D32-40AD-A3E9-3DE1F0FDDA03}" type="sibTrans" cxnId="{210A0290-2A48-4AF2-B93D-A020470B6343}">
      <dgm:prSet/>
      <dgm:spPr/>
    </dgm:pt>
    <dgm:pt modelId="{B8353D94-7E18-40A1-B128-1CFCFCCB8222}">
      <dgm:prSet phldr="0"/>
      <dgm:spPr/>
      <dgm:t>
        <a:bodyPr/>
        <a:lstStyle/>
        <a:p>
          <a:pPr rtl="0"/>
          <a:r>
            <a:rPr lang="fr-FR" i="1"/>
            <a:t>Cluster</a:t>
          </a:r>
          <a:r>
            <a:rPr lang="fr-FR" i="0"/>
            <a:t> (</a:t>
          </a:r>
          <a:r>
            <a:rPr lang="fr-FR" i="0" err="1"/>
            <a:t>auto-réplication</a:t>
          </a:r>
          <a:r>
            <a:rPr lang="fr-FR" i="0"/>
            <a:t>, </a:t>
          </a:r>
          <a:r>
            <a:rPr lang="fr-FR" i="0" err="1"/>
            <a:t>load</a:t>
          </a:r>
          <a:r>
            <a:rPr lang="fr-FR" i="0"/>
            <a:t> balancing)</a:t>
          </a:r>
          <a:endParaRPr lang="fr-FR" i="1">
            <a:latin typeface="Aptos Display" panose="020F0302020204030204"/>
          </a:endParaRPr>
        </a:p>
      </dgm:t>
    </dgm:pt>
    <dgm:pt modelId="{89EA27A7-A83C-415D-8D7A-7FA61A9220F1}" type="parTrans" cxnId="{8B7F9264-01E5-4E9F-80D0-EE6EDBCDCC9F}">
      <dgm:prSet/>
      <dgm:spPr/>
      <dgm:t>
        <a:bodyPr/>
        <a:lstStyle/>
        <a:p>
          <a:endParaRPr lang="fr-FR"/>
        </a:p>
      </dgm:t>
    </dgm:pt>
    <dgm:pt modelId="{B53A8441-CDA2-4B1A-AB1D-4B28F4A22C82}" type="sibTrans" cxnId="{8B7F9264-01E5-4E9F-80D0-EE6EDBCDCC9F}">
      <dgm:prSet/>
      <dgm:spPr/>
    </dgm:pt>
    <dgm:pt modelId="{E9D15136-F024-4BAB-8B16-1EEA7F95A6BB}">
      <dgm:prSet phldr="0"/>
      <dgm:spPr/>
      <dgm:t>
        <a:bodyPr/>
        <a:lstStyle/>
        <a:p>
          <a:pPr algn="l" rtl="0"/>
          <a:r>
            <a:rPr lang="fr-FR" i="1"/>
            <a:t>Stratégie de tests</a:t>
          </a:r>
          <a:r>
            <a:rPr lang="fr-FR"/>
            <a:t> (unitaires, intégration, e2e)</a:t>
          </a:r>
          <a:endParaRPr lang="fr-FR">
            <a:latin typeface="Aptos Display" panose="020F0302020204030204"/>
          </a:endParaRPr>
        </a:p>
      </dgm:t>
    </dgm:pt>
    <dgm:pt modelId="{1586AEE4-04F9-4BE2-B2D3-919CCC68D90C}" type="parTrans" cxnId="{0D118104-83B6-4C11-A64C-4656FFB713D3}">
      <dgm:prSet/>
      <dgm:spPr/>
      <dgm:t>
        <a:bodyPr/>
        <a:lstStyle/>
        <a:p>
          <a:endParaRPr lang="fr-FR"/>
        </a:p>
      </dgm:t>
    </dgm:pt>
    <dgm:pt modelId="{77CC4635-E922-413D-B39E-D91B70E8E43F}" type="sibTrans" cxnId="{0D118104-83B6-4C11-A64C-4656FFB713D3}">
      <dgm:prSet/>
      <dgm:spPr/>
    </dgm:pt>
    <dgm:pt modelId="{4DD9F8E2-0051-4F04-ADBE-A929159BCF17}">
      <dgm:prSet phldr="0"/>
      <dgm:spPr/>
      <dgm:t>
        <a:bodyPr/>
        <a:lstStyle/>
        <a:p>
          <a:pPr algn="l" rtl="0"/>
          <a:r>
            <a:rPr lang="fr-FR" i="1"/>
            <a:t>CI/CD</a:t>
          </a:r>
          <a:r>
            <a:rPr lang="fr-FR"/>
            <a:t> (</a:t>
          </a:r>
          <a:r>
            <a:rPr lang="fr-FR" err="1"/>
            <a:t>GitLab</a:t>
          </a:r>
          <a:r>
            <a:rPr lang="fr-FR"/>
            <a:t> Runner, Ansible, etc.)</a:t>
          </a:r>
          <a:endParaRPr lang="fr-FR">
            <a:latin typeface="Aptos Display" panose="020F0302020204030204"/>
          </a:endParaRPr>
        </a:p>
      </dgm:t>
    </dgm:pt>
    <dgm:pt modelId="{0E7EE4CE-B8BA-4667-AD6F-144B1398B8CA}" type="parTrans" cxnId="{A55FB303-FD4F-45A3-851D-C312C308B5BA}">
      <dgm:prSet/>
      <dgm:spPr/>
      <dgm:t>
        <a:bodyPr/>
        <a:lstStyle/>
        <a:p>
          <a:endParaRPr lang="fr-FR"/>
        </a:p>
      </dgm:t>
    </dgm:pt>
    <dgm:pt modelId="{125023A2-49A1-4330-8BF1-6423C60CE26E}" type="sibTrans" cxnId="{A55FB303-FD4F-45A3-851D-C312C308B5BA}">
      <dgm:prSet/>
      <dgm:spPr/>
    </dgm:pt>
    <dgm:pt modelId="{42CC8EA0-FEAD-4B9F-A704-8FA35D5BADA5}">
      <dgm:prSet phldr="0"/>
      <dgm:spPr/>
      <dgm:t>
        <a:bodyPr/>
        <a:lstStyle/>
        <a:p>
          <a:pPr rtl="0"/>
          <a:r>
            <a:rPr lang="fr-FR" i="1" err="1"/>
            <a:t>Prometheus</a:t>
          </a:r>
          <a:r>
            <a:rPr lang="fr-FR"/>
            <a:t> / </a:t>
          </a:r>
          <a:r>
            <a:rPr lang="fr-FR" i="1" err="1"/>
            <a:t>Grafana</a:t>
          </a:r>
          <a:endParaRPr lang="fr-FR" err="1">
            <a:latin typeface="Aptos Display" panose="020F0302020204030204"/>
          </a:endParaRPr>
        </a:p>
      </dgm:t>
    </dgm:pt>
    <dgm:pt modelId="{20608C27-C2BD-4DC1-9B15-787603DC3E24}" type="parTrans" cxnId="{F82B88A6-3939-4753-B366-D00D7F09CF47}">
      <dgm:prSet/>
      <dgm:spPr/>
      <dgm:t>
        <a:bodyPr/>
        <a:lstStyle/>
        <a:p>
          <a:endParaRPr lang="fr-FR"/>
        </a:p>
      </dgm:t>
    </dgm:pt>
    <dgm:pt modelId="{6D3D0E14-C2A0-46E7-BCDE-00DF26E59236}" type="sibTrans" cxnId="{F82B88A6-3939-4753-B366-D00D7F09CF47}">
      <dgm:prSet/>
      <dgm:spPr/>
    </dgm:pt>
    <dgm:pt modelId="{2D82ED75-4F77-4942-B7BE-3491FF1F985A}">
      <dgm:prSet phldr="0"/>
      <dgm:spPr/>
      <dgm:t>
        <a:bodyPr/>
        <a:lstStyle/>
        <a:p>
          <a:pPr rtl="0"/>
          <a:r>
            <a:rPr lang="fr-FR" i="1" err="1"/>
            <a:t>GitLab</a:t>
          </a:r>
          <a:r>
            <a:rPr lang="fr-FR" i="1"/>
            <a:t> </a:t>
          </a:r>
          <a:r>
            <a:rPr lang="fr-FR" i="1" err="1"/>
            <a:t>board</a:t>
          </a:r>
          <a:r>
            <a:rPr lang="fr-FR"/>
            <a:t>, </a:t>
          </a:r>
          <a:r>
            <a:rPr lang="fr-FR" i="1"/>
            <a:t>Pull </a:t>
          </a:r>
          <a:r>
            <a:rPr lang="fr-FR" i="1" err="1"/>
            <a:t>Requests</a:t>
          </a:r>
          <a:r>
            <a:rPr lang="fr-FR"/>
            <a:t>, </a:t>
          </a:r>
          <a:r>
            <a:rPr lang="fr-FR" i="1" err="1"/>
            <a:t>Liquibase</a:t>
          </a:r>
          <a:endParaRPr lang="fr-FR" err="1"/>
        </a:p>
      </dgm:t>
    </dgm:pt>
    <dgm:pt modelId="{F0B557C8-5BDB-4D5F-B28D-3046EFE3319A}" type="parTrans" cxnId="{F2C5DB97-0111-4A14-AD67-4C1521D3FAFA}">
      <dgm:prSet/>
      <dgm:spPr/>
      <dgm:t>
        <a:bodyPr/>
        <a:lstStyle/>
        <a:p>
          <a:endParaRPr lang="fr-FR"/>
        </a:p>
      </dgm:t>
    </dgm:pt>
    <dgm:pt modelId="{98D96177-5316-4174-8A51-06402977F351}" type="sibTrans" cxnId="{F2C5DB97-0111-4A14-AD67-4C1521D3FAFA}">
      <dgm:prSet/>
      <dgm:spPr/>
    </dgm:pt>
    <dgm:pt modelId="{D52B8119-9A4C-4F59-8287-4F765F7CCB81}">
      <dgm:prSet phldr="0"/>
      <dgm:spPr/>
      <dgm:t>
        <a:bodyPr/>
        <a:lstStyle/>
        <a:p>
          <a:pPr rtl="0"/>
          <a:r>
            <a:rPr lang="fr-FR" i="0"/>
            <a:t>Communication et répartition des tâches</a:t>
          </a:r>
          <a:endParaRPr lang="fr-FR" i="1">
            <a:latin typeface="Aptos Display" panose="020F0302020204030204"/>
          </a:endParaRPr>
        </a:p>
      </dgm:t>
    </dgm:pt>
    <dgm:pt modelId="{12099179-9E1A-4DF4-8C03-66DADEF3F95B}" type="parTrans" cxnId="{1B4B63FE-1ACD-4590-AC1D-FCD64E4D3EBB}">
      <dgm:prSet/>
      <dgm:spPr/>
      <dgm:t>
        <a:bodyPr/>
        <a:lstStyle/>
        <a:p>
          <a:endParaRPr lang="fr-FR"/>
        </a:p>
      </dgm:t>
    </dgm:pt>
    <dgm:pt modelId="{936B8C09-962D-47C2-8E17-570348F17D0D}" type="sibTrans" cxnId="{1B4B63FE-1ACD-4590-AC1D-FCD64E4D3EBB}">
      <dgm:prSet/>
      <dgm:spPr/>
    </dgm:pt>
    <dgm:pt modelId="{B032A13C-5867-4D5F-A0FA-F1537C48313A}" type="pres">
      <dgm:prSet presAssocID="{AA819CCE-BED7-40BE-A198-7431E7DCC262}" presName="linear" presStyleCnt="0">
        <dgm:presLayoutVars>
          <dgm:animLvl val="lvl"/>
          <dgm:resizeHandles val="exact"/>
        </dgm:presLayoutVars>
      </dgm:prSet>
      <dgm:spPr/>
    </dgm:pt>
    <dgm:pt modelId="{C7170F93-2906-466A-9E28-8DD5430068A9}" type="pres">
      <dgm:prSet presAssocID="{E4DBCA30-9B98-411A-884A-2E541A126CB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CAAA7459-10F0-45BF-A55E-7F94F851EBD7}" type="pres">
      <dgm:prSet presAssocID="{E4DBCA30-9B98-411A-884A-2E541A126CBA}" presName="childText" presStyleLbl="revTx" presStyleIdx="0" presStyleCnt="7">
        <dgm:presLayoutVars>
          <dgm:bulletEnabled val="1"/>
        </dgm:presLayoutVars>
      </dgm:prSet>
      <dgm:spPr/>
    </dgm:pt>
    <dgm:pt modelId="{7FD8F3EC-75F3-46E1-9373-9D3510ACD653}" type="pres">
      <dgm:prSet presAssocID="{74E5B7D3-D6AC-4CE5-A52F-6333E25C735A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0C5943C8-3B85-4F26-A453-BC7653A1CC95}" type="pres">
      <dgm:prSet presAssocID="{74E5B7D3-D6AC-4CE5-A52F-6333E25C735A}" presName="childText" presStyleLbl="revTx" presStyleIdx="1" presStyleCnt="7">
        <dgm:presLayoutVars>
          <dgm:bulletEnabled val="1"/>
        </dgm:presLayoutVars>
      </dgm:prSet>
      <dgm:spPr/>
    </dgm:pt>
    <dgm:pt modelId="{6C1927BC-3F32-4D4A-82FC-7C53D4AD4FC8}" type="pres">
      <dgm:prSet presAssocID="{BAB5683D-5983-4E52-AB56-027DD336A28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0F31BA6-B38D-4E41-A23E-1EF2395354DD}" type="pres">
      <dgm:prSet presAssocID="{BAB5683D-5983-4E52-AB56-027DD336A28A}" presName="childText" presStyleLbl="revTx" presStyleIdx="2" presStyleCnt="7">
        <dgm:presLayoutVars>
          <dgm:bulletEnabled val="1"/>
        </dgm:presLayoutVars>
      </dgm:prSet>
      <dgm:spPr/>
    </dgm:pt>
    <dgm:pt modelId="{E443C54C-3B08-4094-8F24-9774552E2D2C}" type="pres">
      <dgm:prSet presAssocID="{6D6C7C11-8230-4B7C-BCDA-6C815BF3241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9647F39-633A-4216-BED7-64AE1463E445}" type="pres">
      <dgm:prSet presAssocID="{6D6C7C11-8230-4B7C-BCDA-6C815BF32412}" presName="childText" presStyleLbl="revTx" presStyleIdx="3" presStyleCnt="7">
        <dgm:presLayoutVars>
          <dgm:bulletEnabled val="1"/>
        </dgm:presLayoutVars>
      </dgm:prSet>
      <dgm:spPr/>
    </dgm:pt>
    <dgm:pt modelId="{BA6DCF31-B2EB-46E5-899F-035B7D7AFBD9}" type="pres">
      <dgm:prSet presAssocID="{78B2A3A3-DE9A-4F55-BC8A-D9CB637FC26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599AEF3-52F3-43F1-9421-8CD918085486}" type="pres">
      <dgm:prSet presAssocID="{78B2A3A3-DE9A-4F55-BC8A-D9CB637FC261}" presName="childText" presStyleLbl="revTx" presStyleIdx="4" presStyleCnt="7">
        <dgm:presLayoutVars>
          <dgm:bulletEnabled val="1"/>
        </dgm:presLayoutVars>
      </dgm:prSet>
      <dgm:spPr/>
    </dgm:pt>
    <dgm:pt modelId="{B6BDDB97-9EF4-4A9E-B0B5-AB37E8F38EB0}" type="pres">
      <dgm:prSet presAssocID="{54F8A528-D67A-4B0D-944D-5DDD8D119C3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342A2A1-B015-4E67-B210-27B51EE282E6}" type="pres">
      <dgm:prSet presAssocID="{54F8A528-D67A-4B0D-944D-5DDD8D119C34}" presName="childText" presStyleLbl="revTx" presStyleIdx="5" presStyleCnt="7">
        <dgm:presLayoutVars>
          <dgm:bulletEnabled val="1"/>
        </dgm:presLayoutVars>
      </dgm:prSet>
      <dgm:spPr/>
    </dgm:pt>
    <dgm:pt modelId="{6D7B5AA4-AD42-4F0C-AB89-9D23D641C184}" type="pres">
      <dgm:prSet presAssocID="{2D76044F-3820-441A-9E26-124049D2174F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35E91697-57D2-47B6-980F-8F1F43464DC0}" type="pres">
      <dgm:prSet presAssocID="{2D76044F-3820-441A-9E26-124049D2174F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F6F51301-3991-44C7-AC62-12F52B603DA4}" type="presOf" srcId="{32A480FD-96D0-4456-8B77-2B8839DCCC35}" destId="{0C5943C8-3B85-4F26-A453-BC7653A1CC95}" srcOrd="0" destOrd="0" presId="urn:microsoft.com/office/officeart/2005/8/layout/vList2"/>
    <dgm:cxn modelId="{A55FB303-FD4F-45A3-851D-C312C308B5BA}" srcId="{78B2A3A3-DE9A-4F55-BC8A-D9CB637FC261}" destId="{4DD9F8E2-0051-4F04-ADBE-A929159BCF17}" srcOrd="1" destOrd="0" parTransId="{0E7EE4CE-B8BA-4667-AD6F-144B1398B8CA}" sibTransId="{125023A2-49A1-4330-8BF1-6423C60CE26E}"/>
    <dgm:cxn modelId="{5AF7F303-93C0-44CD-8145-53755F2A69A6}" type="presOf" srcId="{6D6C7C11-8230-4B7C-BCDA-6C815BF32412}" destId="{E443C54C-3B08-4094-8F24-9774552E2D2C}" srcOrd="0" destOrd="0" presId="urn:microsoft.com/office/officeart/2005/8/layout/vList2"/>
    <dgm:cxn modelId="{0D118104-83B6-4C11-A64C-4656FFB713D3}" srcId="{78B2A3A3-DE9A-4F55-BC8A-D9CB637FC261}" destId="{E9D15136-F024-4BAB-8B16-1EEA7F95A6BB}" srcOrd="0" destOrd="0" parTransId="{1586AEE4-04F9-4BE2-B2D3-919CCC68D90C}" sibTransId="{77CC4635-E922-413D-B39E-D91B70E8E43F}"/>
    <dgm:cxn modelId="{4ED02706-92ED-462B-9B78-5E0D40CA4FD7}" srcId="{BAB5683D-5983-4E52-AB56-027DD336A28A}" destId="{D6307543-0349-4098-A183-318079DCC384}" srcOrd="0" destOrd="0" parTransId="{0FA6B7FB-445D-41B3-B8B2-0B47E1E15D5F}" sibTransId="{4A2775EB-3DF1-4176-87D3-FD489E3E9A4C}"/>
    <dgm:cxn modelId="{3EC33B0D-1843-440B-B9BC-8D875E99C6FA}" type="presOf" srcId="{AA819CCE-BED7-40BE-A198-7431E7DCC262}" destId="{B032A13C-5867-4D5F-A0FA-F1537C48313A}" srcOrd="0" destOrd="0" presId="urn:microsoft.com/office/officeart/2005/8/layout/vList2"/>
    <dgm:cxn modelId="{3C17B213-9609-4345-A5A3-665E9FA52DC0}" type="presOf" srcId="{54F8A528-D67A-4B0D-944D-5DDD8D119C34}" destId="{B6BDDB97-9EF4-4A9E-B0B5-AB37E8F38EB0}" srcOrd="0" destOrd="0" presId="urn:microsoft.com/office/officeart/2005/8/layout/vList2"/>
    <dgm:cxn modelId="{7427C41C-59AE-4655-BF30-7F11A748A9FC}" type="presOf" srcId="{BAB5683D-5983-4E52-AB56-027DD336A28A}" destId="{6C1927BC-3F32-4D4A-82FC-7C53D4AD4FC8}" srcOrd="0" destOrd="0" presId="urn:microsoft.com/office/officeart/2005/8/layout/vList2"/>
    <dgm:cxn modelId="{CB0F122B-10C8-4434-B6C9-E7D0E2F55F65}" type="presOf" srcId="{2525B6B7-4313-434A-BDCF-A2A4AC77F56E}" destId="{CAAA7459-10F0-45BF-A55E-7F94F851EBD7}" srcOrd="0" destOrd="1" presId="urn:microsoft.com/office/officeart/2005/8/layout/vList2"/>
    <dgm:cxn modelId="{4F07CE32-DB5A-4F07-BA3A-0C6F4F31BB8A}" type="presOf" srcId="{4DD9F8E2-0051-4F04-ADBE-A929159BCF17}" destId="{C599AEF3-52F3-43F1-9421-8CD918085486}" srcOrd="0" destOrd="1" presId="urn:microsoft.com/office/officeart/2005/8/layout/vList2"/>
    <dgm:cxn modelId="{3429C339-E083-41CF-8EEB-99644E836379}" srcId="{74E5B7D3-D6AC-4CE5-A52F-6333E25C735A}" destId="{FA3EABBB-A59F-4C94-82A4-DD4DDF443D7C}" srcOrd="1" destOrd="0" parTransId="{0EFD7938-9F0B-486A-9D0C-50A0DBBCC00B}" sibTransId="{8E402B67-BF2D-411E-A388-DC74DB342941}"/>
    <dgm:cxn modelId="{3811A95C-EF7C-456A-9BDB-18877131B5BE}" srcId="{E4DBCA30-9B98-411A-884A-2E541A126CBA}" destId="{2525B6B7-4313-434A-BDCF-A2A4AC77F56E}" srcOrd="1" destOrd="0" parTransId="{DF0FD704-0879-4478-80C0-46823DD04019}" sibTransId="{4F5EE3B9-96F4-49BD-A217-E984F276523C}"/>
    <dgm:cxn modelId="{746F1942-0213-4E1C-AC41-75411DDE65F5}" srcId="{74E5B7D3-D6AC-4CE5-A52F-6333E25C735A}" destId="{648AD4E2-F2DF-455D-86A5-08F08FA29D21}" srcOrd="2" destOrd="0" parTransId="{D58C1CCB-C9FB-424B-82B7-E40FCB92FE4A}" sibTransId="{3675641D-2A78-4E97-98BF-07D11D21E5F1}"/>
    <dgm:cxn modelId="{CEBB3B42-EB46-444C-B077-78C44A7A2126}" type="presOf" srcId="{D6307543-0349-4098-A183-318079DCC384}" destId="{20F31BA6-B38D-4E41-A23E-1EF2395354DD}" srcOrd="0" destOrd="0" presId="urn:microsoft.com/office/officeart/2005/8/layout/vList2"/>
    <dgm:cxn modelId="{8B7F9264-01E5-4E9F-80D0-EE6EDBCDCC9F}" srcId="{6D6C7C11-8230-4B7C-BCDA-6C815BF32412}" destId="{B8353D94-7E18-40A1-B128-1CFCFCCB8222}" srcOrd="1" destOrd="0" parTransId="{89EA27A7-A83C-415D-8D7A-7FA61A9220F1}" sibTransId="{B53A8441-CDA2-4B1A-AB1D-4B28F4A22C82}"/>
    <dgm:cxn modelId="{EF722948-FD22-408C-A5D5-3A29F7CACB17}" type="presOf" srcId="{D52B8119-9A4C-4F59-8287-4F765F7CCB81}" destId="{35E91697-57D2-47B6-980F-8F1F43464DC0}" srcOrd="0" destOrd="1" presId="urn:microsoft.com/office/officeart/2005/8/layout/vList2"/>
    <dgm:cxn modelId="{502D966F-992C-4C0F-B232-73DE6E208E8A}" type="presOf" srcId="{74E5B7D3-D6AC-4CE5-A52F-6333E25C735A}" destId="{7FD8F3EC-75F3-46E1-9373-9D3510ACD653}" srcOrd="0" destOrd="0" presId="urn:microsoft.com/office/officeart/2005/8/layout/vList2"/>
    <dgm:cxn modelId="{42B5C06F-BB22-46D2-9E66-35D53CC627D6}" type="presOf" srcId="{B8353D94-7E18-40A1-B128-1CFCFCCB8222}" destId="{C9647F39-633A-4216-BED7-64AE1463E445}" srcOrd="0" destOrd="1" presId="urn:microsoft.com/office/officeart/2005/8/layout/vList2"/>
    <dgm:cxn modelId="{B37FF570-86BE-41A0-81E0-BAAAF2096D2B}" type="presOf" srcId="{1B907718-B0EA-42C2-A6C5-4F54557F0FB4}" destId="{C9647F39-633A-4216-BED7-64AE1463E445}" srcOrd="0" destOrd="0" presId="urn:microsoft.com/office/officeart/2005/8/layout/vList2"/>
    <dgm:cxn modelId="{2A807A59-F760-459F-9198-98B71622E8EF}" srcId="{74E5B7D3-D6AC-4CE5-A52F-6333E25C735A}" destId="{32A480FD-96D0-4456-8B77-2B8839DCCC35}" srcOrd="0" destOrd="0" parTransId="{AB2A0BF9-A28E-4CC3-BB18-2AE6FF7622D1}" sibTransId="{19B98BF4-3820-4532-BF34-4746A1A32D34}"/>
    <dgm:cxn modelId="{673D0B7D-6455-4415-86CD-AE788067302B}" type="presOf" srcId="{E9D15136-F024-4BAB-8B16-1EEA7F95A6BB}" destId="{C599AEF3-52F3-43F1-9421-8CD918085486}" srcOrd="0" destOrd="0" presId="urn:microsoft.com/office/officeart/2005/8/layout/vList2"/>
    <dgm:cxn modelId="{0F4ADD7D-E74B-4BCD-A598-9080419B9EE5}" type="presOf" srcId="{FA3EABBB-A59F-4C94-82A4-DD4DDF443D7C}" destId="{0C5943C8-3B85-4F26-A453-BC7653A1CC95}" srcOrd="0" destOrd="1" presId="urn:microsoft.com/office/officeart/2005/8/layout/vList2"/>
    <dgm:cxn modelId="{5F110081-124D-45D0-BCEB-698852BA33EF}" srcId="{AA819CCE-BED7-40BE-A198-7431E7DCC262}" destId="{E4DBCA30-9B98-411A-884A-2E541A126CBA}" srcOrd="0" destOrd="0" parTransId="{FBFCDC5B-15D1-4857-ACEC-CB208AC0B874}" sibTransId="{183C8396-8629-46B0-BD03-F8E24911DF45}"/>
    <dgm:cxn modelId="{53220E89-777D-439E-8916-6288815EEBA7}" srcId="{AA819CCE-BED7-40BE-A198-7431E7DCC262}" destId="{BAB5683D-5983-4E52-AB56-027DD336A28A}" srcOrd="2" destOrd="0" parTransId="{22106B7B-E70B-4269-A764-AA03A36558BA}" sibTransId="{EF7C41AB-1D2F-4DEC-A66C-591F50402DB6}"/>
    <dgm:cxn modelId="{1D52DC8C-EDBA-421D-8DE4-03355C41028D}" type="presOf" srcId="{2D82ED75-4F77-4942-B7BE-3491FF1F985A}" destId="{35E91697-57D2-47B6-980F-8F1F43464DC0}" srcOrd="0" destOrd="0" presId="urn:microsoft.com/office/officeart/2005/8/layout/vList2"/>
    <dgm:cxn modelId="{210A0290-2A48-4AF2-B93D-A020470B6343}" srcId="{6D6C7C11-8230-4B7C-BCDA-6C815BF32412}" destId="{1B907718-B0EA-42C2-A6C5-4F54557F0FB4}" srcOrd="0" destOrd="0" parTransId="{4B059F58-096B-4E89-8E2D-1B19943A5304}" sibTransId="{637683DB-6D32-40AD-A3E9-3DE1F0FDDA03}"/>
    <dgm:cxn modelId="{99960A96-FAA0-4AEE-AA2A-B903D34BC404}" type="presOf" srcId="{78B2A3A3-DE9A-4F55-BC8A-D9CB637FC261}" destId="{BA6DCF31-B2EB-46E5-899F-035B7D7AFBD9}" srcOrd="0" destOrd="0" presId="urn:microsoft.com/office/officeart/2005/8/layout/vList2"/>
    <dgm:cxn modelId="{F2C5DB97-0111-4A14-AD67-4C1521D3FAFA}" srcId="{2D76044F-3820-441A-9E26-124049D2174F}" destId="{2D82ED75-4F77-4942-B7BE-3491FF1F985A}" srcOrd="0" destOrd="0" parTransId="{F0B557C8-5BDB-4D5F-B28D-3046EFE3319A}" sibTransId="{98D96177-5316-4174-8A51-06402977F351}"/>
    <dgm:cxn modelId="{6D3F9D99-0A86-4C61-8890-5AF22ABDD9A1}" type="presOf" srcId="{2D76044F-3820-441A-9E26-124049D2174F}" destId="{6D7B5AA4-AD42-4F0C-AB89-9D23D641C184}" srcOrd="0" destOrd="0" presId="urn:microsoft.com/office/officeart/2005/8/layout/vList2"/>
    <dgm:cxn modelId="{C8ED309F-87BF-4824-BAAF-F5AE717B7ED1}" srcId="{AA819CCE-BED7-40BE-A198-7431E7DCC262}" destId="{54F8A528-D67A-4B0D-944D-5DDD8D119C34}" srcOrd="5" destOrd="0" parTransId="{A0BC4D54-5F72-4C2F-9397-0EBF6CC4F1D7}" sibTransId="{046BB9E5-9124-4632-AB26-184BCDF310C4}"/>
    <dgm:cxn modelId="{C72E379F-745F-433B-A1F8-77D8E9FF8230}" type="presOf" srcId="{E4DBCA30-9B98-411A-884A-2E541A126CBA}" destId="{C7170F93-2906-466A-9E28-8DD5430068A9}" srcOrd="0" destOrd="0" presId="urn:microsoft.com/office/officeart/2005/8/layout/vList2"/>
    <dgm:cxn modelId="{F82B88A6-3939-4753-B366-D00D7F09CF47}" srcId="{54F8A528-D67A-4B0D-944D-5DDD8D119C34}" destId="{42CC8EA0-FEAD-4B9F-A704-8FA35D5BADA5}" srcOrd="0" destOrd="0" parTransId="{20608C27-C2BD-4DC1-9B15-787603DC3E24}" sibTransId="{6D3D0E14-C2A0-46E7-BCDE-00DF26E59236}"/>
    <dgm:cxn modelId="{63A420B8-243E-436C-9107-7883147E4B8D}" type="presOf" srcId="{42CC8EA0-FEAD-4B9F-A704-8FA35D5BADA5}" destId="{1342A2A1-B015-4E67-B210-27B51EE282E6}" srcOrd="0" destOrd="0" presId="urn:microsoft.com/office/officeart/2005/8/layout/vList2"/>
    <dgm:cxn modelId="{CB3876CA-42CB-4515-9046-9461E40E2495}" srcId="{AA819CCE-BED7-40BE-A198-7431E7DCC262}" destId="{78B2A3A3-DE9A-4F55-BC8A-D9CB637FC261}" srcOrd="4" destOrd="0" parTransId="{05D738E7-98BA-4D5D-932A-60AF958AA572}" sibTransId="{7BF73350-B374-4D5F-A174-2DA1A3E51A90}"/>
    <dgm:cxn modelId="{9B9C22D1-1F35-4D59-8263-B250BE9960EA}" srcId="{E4DBCA30-9B98-411A-884A-2E541A126CBA}" destId="{D649C14B-6590-48CD-95AB-8BA639A2C933}" srcOrd="0" destOrd="0" parTransId="{14E2930D-8A54-47FF-8593-E15E93B1271A}" sibTransId="{BE8D27A2-6438-40C2-90D4-13B7F5392039}"/>
    <dgm:cxn modelId="{F8689CD4-4F3E-4B1E-954F-6DCD0EF5ECC7}" type="presOf" srcId="{648AD4E2-F2DF-455D-86A5-08F08FA29D21}" destId="{0C5943C8-3B85-4F26-A453-BC7653A1CC95}" srcOrd="0" destOrd="2" presId="urn:microsoft.com/office/officeart/2005/8/layout/vList2"/>
    <dgm:cxn modelId="{8A3875DB-094D-4486-94A0-60A7B2CEE075}" srcId="{AA819CCE-BED7-40BE-A198-7431E7DCC262}" destId="{74E5B7D3-D6AC-4CE5-A52F-6333E25C735A}" srcOrd="1" destOrd="0" parTransId="{F957A62B-041B-439E-8784-BA857F4017A4}" sibTransId="{526CE821-1079-4683-913C-B2B6E0F1F4C4}"/>
    <dgm:cxn modelId="{0B662BDC-AAE7-489F-B28F-D7A322060EB8}" type="presOf" srcId="{D649C14B-6590-48CD-95AB-8BA639A2C933}" destId="{CAAA7459-10F0-45BF-A55E-7F94F851EBD7}" srcOrd="0" destOrd="0" presId="urn:microsoft.com/office/officeart/2005/8/layout/vList2"/>
    <dgm:cxn modelId="{ABE227EE-36EE-438B-83FA-AAD1A962ADEE}" srcId="{AA819CCE-BED7-40BE-A198-7431E7DCC262}" destId="{6D6C7C11-8230-4B7C-BCDA-6C815BF32412}" srcOrd="3" destOrd="0" parTransId="{7FF2FA0A-5826-422C-93C5-5B16EF9BC531}" sibTransId="{6C76590C-7283-4A22-A37C-9196E9AD5757}"/>
    <dgm:cxn modelId="{571A38FD-3FB3-437C-A3D2-2AA99AA09B22}" srcId="{AA819CCE-BED7-40BE-A198-7431E7DCC262}" destId="{2D76044F-3820-441A-9E26-124049D2174F}" srcOrd="6" destOrd="0" parTransId="{32DE26B5-4BBD-4411-953B-6EC261CF2767}" sibTransId="{758416F8-8A8C-41BC-B814-B3049FF760C2}"/>
    <dgm:cxn modelId="{1B4B63FE-1ACD-4590-AC1D-FCD64E4D3EBB}" srcId="{2D76044F-3820-441A-9E26-124049D2174F}" destId="{D52B8119-9A4C-4F59-8287-4F765F7CCB81}" srcOrd="1" destOrd="0" parTransId="{12099179-9E1A-4DF4-8C03-66DADEF3F95B}" sibTransId="{936B8C09-962D-47C2-8E17-570348F17D0D}"/>
    <dgm:cxn modelId="{53A6DE13-75CC-4D77-828B-7F8567B7353C}" type="presParOf" srcId="{B032A13C-5867-4D5F-A0FA-F1537C48313A}" destId="{C7170F93-2906-466A-9E28-8DD5430068A9}" srcOrd="0" destOrd="0" presId="urn:microsoft.com/office/officeart/2005/8/layout/vList2"/>
    <dgm:cxn modelId="{B9702ACE-D2FA-46DD-B509-DF558ACB0B02}" type="presParOf" srcId="{B032A13C-5867-4D5F-A0FA-F1537C48313A}" destId="{CAAA7459-10F0-45BF-A55E-7F94F851EBD7}" srcOrd="1" destOrd="0" presId="urn:microsoft.com/office/officeart/2005/8/layout/vList2"/>
    <dgm:cxn modelId="{F9A103F8-0C15-4918-8B49-A8F67AC7D2C7}" type="presParOf" srcId="{B032A13C-5867-4D5F-A0FA-F1537C48313A}" destId="{7FD8F3EC-75F3-46E1-9373-9D3510ACD653}" srcOrd="2" destOrd="0" presId="urn:microsoft.com/office/officeart/2005/8/layout/vList2"/>
    <dgm:cxn modelId="{BCB4B659-D4EE-4BF5-A563-7FFEBE9BEF54}" type="presParOf" srcId="{B032A13C-5867-4D5F-A0FA-F1537C48313A}" destId="{0C5943C8-3B85-4F26-A453-BC7653A1CC95}" srcOrd="3" destOrd="0" presId="urn:microsoft.com/office/officeart/2005/8/layout/vList2"/>
    <dgm:cxn modelId="{C71DE864-E418-4E10-AD8D-46A9D59EE947}" type="presParOf" srcId="{B032A13C-5867-4D5F-A0FA-F1537C48313A}" destId="{6C1927BC-3F32-4D4A-82FC-7C53D4AD4FC8}" srcOrd="4" destOrd="0" presId="urn:microsoft.com/office/officeart/2005/8/layout/vList2"/>
    <dgm:cxn modelId="{E0E55183-EA4D-45CD-8650-769E38356588}" type="presParOf" srcId="{B032A13C-5867-4D5F-A0FA-F1537C48313A}" destId="{20F31BA6-B38D-4E41-A23E-1EF2395354DD}" srcOrd="5" destOrd="0" presId="urn:microsoft.com/office/officeart/2005/8/layout/vList2"/>
    <dgm:cxn modelId="{37E3F44C-5696-47D2-82A8-EEDE7E9BAF98}" type="presParOf" srcId="{B032A13C-5867-4D5F-A0FA-F1537C48313A}" destId="{E443C54C-3B08-4094-8F24-9774552E2D2C}" srcOrd="6" destOrd="0" presId="urn:microsoft.com/office/officeart/2005/8/layout/vList2"/>
    <dgm:cxn modelId="{902D0F11-21D1-4EE6-AB01-2DA9A535416D}" type="presParOf" srcId="{B032A13C-5867-4D5F-A0FA-F1537C48313A}" destId="{C9647F39-633A-4216-BED7-64AE1463E445}" srcOrd="7" destOrd="0" presId="urn:microsoft.com/office/officeart/2005/8/layout/vList2"/>
    <dgm:cxn modelId="{CD97F232-3F7A-4394-B9D7-F1193AF1BF49}" type="presParOf" srcId="{B032A13C-5867-4D5F-A0FA-F1537C48313A}" destId="{BA6DCF31-B2EB-46E5-899F-035B7D7AFBD9}" srcOrd="8" destOrd="0" presId="urn:microsoft.com/office/officeart/2005/8/layout/vList2"/>
    <dgm:cxn modelId="{6580A6A8-81D6-4DC4-B733-B20EDF9A1920}" type="presParOf" srcId="{B032A13C-5867-4D5F-A0FA-F1537C48313A}" destId="{C599AEF3-52F3-43F1-9421-8CD918085486}" srcOrd="9" destOrd="0" presId="urn:microsoft.com/office/officeart/2005/8/layout/vList2"/>
    <dgm:cxn modelId="{FEDF55C6-8567-4219-B8D4-C05473F02BAA}" type="presParOf" srcId="{B032A13C-5867-4D5F-A0FA-F1537C48313A}" destId="{B6BDDB97-9EF4-4A9E-B0B5-AB37E8F38EB0}" srcOrd="10" destOrd="0" presId="urn:microsoft.com/office/officeart/2005/8/layout/vList2"/>
    <dgm:cxn modelId="{CA22E105-16AB-47CE-88A6-ACCD6728F6B7}" type="presParOf" srcId="{B032A13C-5867-4D5F-A0FA-F1537C48313A}" destId="{1342A2A1-B015-4E67-B210-27B51EE282E6}" srcOrd="11" destOrd="0" presId="urn:microsoft.com/office/officeart/2005/8/layout/vList2"/>
    <dgm:cxn modelId="{7BC967D9-0EE7-4514-A400-E3ABA5B139E1}" type="presParOf" srcId="{B032A13C-5867-4D5F-A0FA-F1537C48313A}" destId="{6D7B5AA4-AD42-4F0C-AB89-9D23D641C184}" srcOrd="12" destOrd="0" presId="urn:microsoft.com/office/officeart/2005/8/layout/vList2"/>
    <dgm:cxn modelId="{6F10128B-EDAF-4CCF-A8C7-B908093DB121}" type="presParOf" srcId="{B032A13C-5867-4D5F-A0FA-F1537C48313A}" destId="{35E91697-57D2-47B6-980F-8F1F43464DC0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27BB6F-294C-461A-9B78-18A642AE8817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0037B8BD-1A30-4DBF-91A5-2D7C46227BA0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Maquettage / Wireframe</a:t>
          </a:r>
          <a:endParaRPr lang="fr-FR"/>
        </a:p>
      </dgm:t>
    </dgm:pt>
    <dgm:pt modelId="{A0998E09-919A-4037-A98D-2114EB0D1892}" type="parTrans" cxnId="{216D862A-6766-46B6-9BB9-3DC623FB7BAA}">
      <dgm:prSet/>
      <dgm:spPr/>
      <dgm:t>
        <a:bodyPr/>
        <a:lstStyle/>
        <a:p>
          <a:endParaRPr lang="fr-FR"/>
        </a:p>
      </dgm:t>
    </dgm:pt>
    <dgm:pt modelId="{AF58A616-2733-4B48-BF35-66CA377FB745}" type="sibTrans" cxnId="{216D862A-6766-46B6-9BB9-3DC623FB7BAA}">
      <dgm:prSet/>
      <dgm:spPr/>
      <dgm:t>
        <a:bodyPr/>
        <a:lstStyle/>
        <a:p>
          <a:endParaRPr lang="fr-FR"/>
        </a:p>
      </dgm:t>
    </dgm:pt>
    <dgm:pt modelId="{67D770F6-6AE2-47EA-9B38-66D8942B1213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Découpage composants réutilisables</a:t>
          </a:r>
        </a:p>
      </dgm:t>
    </dgm:pt>
    <dgm:pt modelId="{209C180C-ECA0-4E0A-90BF-1805EE92B576}" type="parTrans" cxnId="{9C3C8055-8F69-4B11-A52B-78F483A6111B}">
      <dgm:prSet/>
      <dgm:spPr/>
      <dgm:t>
        <a:bodyPr/>
        <a:lstStyle/>
        <a:p>
          <a:endParaRPr lang="fr-FR"/>
        </a:p>
      </dgm:t>
    </dgm:pt>
    <dgm:pt modelId="{C614B107-A67B-488E-AF02-FE7DEE390FC5}" type="sibTrans" cxnId="{9C3C8055-8F69-4B11-A52B-78F483A6111B}">
      <dgm:prSet/>
      <dgm:spPr/>
      <dgm:t>
        <a:bodyPr/>
        <a:lstStyle/>
        <a:p>
          <a:endParaRPr lang="fr-FR"/>
        </a:p>
      </dgm:t>
    </dgm:pt>
    <dgm:pt modelId="{5E7F373E-CEDC-4613-B4AA-A180E989AEC8}">
      <dgm:prSet phldrT="[Texte]" phldr="0"/>
      <dgm:spPr>
        <a:solidFill>
          <a:srgbClr val="F7E51E"/>
        </a:solidFill>
      </dgm:spPr>
      <dgm:t>
        <a:bodyPr/>
        <a:lstStyle/>
        <a:p>
          <a:r>
            <a:rPr lang="fr-FR">
              <a:latin typeface="Aptos Display" panose="020F0302020204030204"/>
            </a:rPr>
            <a:t>Code review</a:t>
          </a:r>
          <a:endParaRPr lang="fr-FR"/>
        </a:p>
      </dgm:t>
    </dgm:pt>
    <dgm:pt modelId="{1AE2AB55-3E65-4538-9667-B8215230EB59}" type="parTrans" cxnId="{2140022C-C9F5-4C2E-B40D-4C657548F228}">
      <dgm:prSet/>
      <dgm:spPr/>
      <dgm:t>
        <a:bodyPr/>
        <a:lstStyle/>
        <a:p>
          <a:endParaRPr lang="fr-FR"/>
        </a:p>
      </dgm:t>
    </dgm:pt>
    <dgm:pt modelId="{8AFD2C89-255B-44A5-87D4-E36A0B290BD1}" type="sibTrans" cxnId="{2140022C-C9F5-4C2E-B40D-4C657548F228}">
      <dgm:prSet/>
      <dgm:spPr/>
      <dgm:t>
        <a:bodyPr/>
        <a:lstStyle/>
        <a:p>
          <a:endParaRPr lang="fr-FR"/>
        </a:p>
      </dgm:t>
    </dgm:pt>
    <dgm:pt modelId="{B2B7C8B7-48F7-416A-AD17-ABD14333320A}">
      <dgm:prSet phldrT="[Texte]" phldr="0"/>
      <dgm:spPr>
        <a:solidFill>
          <a:schemeClr val="bg1">
            <a:lumMod val="85000"/>
          </a:schemeClr>
        </a:solidFill>
      </dgm:spPr>
      <dgm:t>
        <a:bodyPr/>
        <a:lstStyle/>
        <a:p>
          <a:pPr rtl="0"/>
          <a:r>
            <a:rPr lang="fr-FR">
              <a:latin typeface="Aptos Display" panose="020F0302020204030204"/>
            </a:rPr>
            <a:t>Intégration avec back end et bdd</a:t>
          </a:r>
        </a:p>
      </dgm:t>
    </dgm:pt>
    <dgm:pt modelId="{016C1BAE-9E59-40ED-B27C-3D95C782B8C5}" type="parTrans" cxnId="{A0878CB3-0820-4399-910A-C6D0AFB9BDF1}">
      <dgm:prSet/>
      <dgm:spPr/>
      <dgm:t>
        <a:bodyPr/>
        <a:lstStyle/>
        <a:p>
          <a:endParaRPr lang="fr-FR"/>
        </a:p>
      </dgm:t>
    </dgm:pt>
    <dgm:pt modelId="{68A992A6-BF1D-4FDE-8421-B09E1A4D91CB}" type="sibTrans" cxnId="{A0878CB3-0820-4399-910A-C6D0AFB9BDF1}">
      <dgm:prSet/>
      <dgm:spPr/>
      <dgm:t>
        <a:bodyPr/>
        <a:lstStyle/>
        <a:p>
          <a:endParaRPr lang="fr-FR"/>
        </a:p>
      </dgm:t>
    </dgm:pt>
    <dgm:pt modelId="{1727661A-687C-4DBE-A601-784F1A3D58C6}">
      <dgm:prSet phldrT="[Texte]" phldr="0"/>
      <dgm:spPr>
        <a:solidFill>
          <a:srgbClr val="F7E51E"/>
        </a:solidFill>
      </dgm:spPr>
      <dgm:t>
        <a:bodyPr/>
        <a:lstStyle/>
        <a:p>
          <a:r>
            <a:rPr lang="fr-FR">
              <a:latin typeface="Aptos Display" panose="020F0302020204030204"/>
            </a:rPr>
            <a:t>Code </a:t>
          </a:r>
          <a:r>
            <a:rPr lang="fr-FR" err="1">
              <a:latin typeface="Aptos Display" panose="020F0302020204030204"/>
            </a:rPr>
            <a:t>review</a:t>
          </a:r>
          <a:endParaRPr lang="fr-FR"/>
        </a:p>
      </dgm:t>
    </dgm:pt>
    <dgm:pt modelId="{CDA1FC0A-3B68-405A-8A1C-D7F8EF7DEA9D}" type="parTrans" cxnId="{7AC95518-3332-4168-AB4A-E7631A8203DA}">
      <dgm:prSet/>
      <dgm:spPr/>
      <dgm:t>
        <a:bodyPr/>
        <a:lstStyle/>
        <a:p>
          <a:endParaRPr lang="fr-FR"/>
        </a:p>
      </dgm:t>
    </dgm:pt>
    <dgm:pt modelId="{A5E38152-5DF2-43B6-91B4-7CFED38519DC}" type="sibTrans" cxnId="{7AC95518-3332-4168-AB4A-E7631A8203DA}">
      <dgm:prSet/>
      <dgm:spPr/>
      <dgm:t>
        <a:bodyPr/>
        <a:lstStyle/>
        <a:p>
          <a:endParaRPr lang="fr-FR"/>
        </a:p>
      </dgm:t>
    </dgm:pt>
    <dgm:pt modelId="{A8E490B7-B72A-44C6-8784-37F1A4F0EEFD}">
      <dgm:prSet phldr="0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rtl="0"/>
          <a:r>
            <a:rPr lang="fr-FR">
              <a:latin typeface="Aptos Display" panose="020F0302020204030204"/>
            </a:rPr>
            <a:t>Développement composants</a:t>
          </a:r>
          <a:endParaRPr lang="fr-FR"/>
        </a:p>
      </dgm:t>
    </dgm:pt>
    <dgm:pt modelId="{AFC50188-3F46-41DC-A30E-94C13324A16B}" type="parTrans" cxnId="{394B46F8-5E90-4CE1-8E45-0AC012992072}">
      <dgm:prSet/>
      <dgm:spPr/>
    </dgm:pt>
    <dgm:pt modelId="{9444373C-03B0-40C7-85D4-95AD20766CA3}" type="sibTrans" cxnId="{394B46F8-5E90-4CE1-8E45-0AC012992072}">
      <dgm:prSet/>
      <dgm:spPr/>
      <dgm:t>
        <a:bodyPr/>
        <a:lstStyle/>
        <a:p>
          <a:endParaRPr lang="fr-FR"/>
        </a:p>
      </dgm:t>
    </dgm:pt>
    <dgm:pt modelId="{B71DD2FF-C4F5-4A0F-B14D-79FD3C2DFE86}">
      <dgm:prSet phldr="0"/>
      <dgm:spPr>
        <a:solidFill>
          <a:srgbClr val="92D050"/>
        </a:solidFill>
      </dgm:spPr>
      <dgm:t>
        <a:bodyPr/>
        <a:lstStyle/>
        <a:p>
          <a:r>
            <a:rPr lang="fr-FR">
              <a:latin typeface="Aptos Display" panose="020F0302020204030204"/>
            </a:rPr>
            <a:t>Merge</a:t>
          </a:r>
        </a:p>
      </dgm:t>
    </dgm:pt>
    <dgm:pt modelId="{7E1C3322-9F5A-456B-9B73-0E69D75C0B01}" type="parTrans" cxnId="{F65DAFF2-6A10-43DA-A027-26D2CA6AADD7}">
      <dgm:prSet/>
      <dgm:spPr/>
    </dgm:pt>
    <dgm:pt modelId="{56815A31-8F60-4F53-94B4-13019450E56B}" type="sibTrans" cxnId="{F65DAFF2-6A10-43DA-A027-26D2CA6AADD7}">
      <dgm:prSet/>
      <dgm:spPr/>
      <dgm:t>
        <a:bodyPr/>
        <a:lstStyle/>
        <a:p>
          <a:endParaRPr lang="fr-FR"/>
        </a:p>
      </dgm:t>
    </dgm:pt>
    <dgm:pt modelId="{EF143336-2A10-45AE-95D5-3A9CE469168E}" type="pres">
      <dgm:prSet presAssocID="{6B27BB6F-294C-461A-9B78-18A642AE8817}" presName="cycle" presStyleCnt="0">
        <dgm:presLayoutVars>
          <dgm:dir/>
          <dgm:resizeHandles val="exact"/>
        </dgm:presLayoutVars>
      </dgm:prSet>
      <dgm:spPr/>
    </dgm:pt>
    <dgm:pt modelId="{25FF312D-7362-4753-9810-D01B4B0447B4}" type="pres">
      <dgm:prSet presAssocID="{0037B8BD-1A30-4DBF-91A5-2D7C46227BA0}" presName="node" presStyleLbl="node1" presStyleIdx="0" presStyleCnt="7">
        <dgm:presLayoutVars>
          <dgm:bulletEnabled val="1"/>
        </dgm:presLayoutVars>
      </dgm:prSet>
      <dgm:spPr/>
    </dgm:pt>
    <dgm:pt modelId="{103A7A7B-1D9B-43D5-B146-CDAC9405A436}" type="pres">
      <dgm:prSet presAssocID="{0037B8BD-1A30-4DBF-91A5-2D7C46227BA0}" presName="spNode" presStyleCnt="0"/>
      <dgm:spPr/>
    </dgm:pt>
    <dgm:pt modelId="{99CDEE1A-1ACC-4677-96B3-5364B2750BBF}" type="pres">
      <dgm:prSet presAssocID="{AF58A616-2733-4B48-BF35-66CA377FB745}" presName="sibTrans" presStyleLbl="sibTrans1D1" presStyleIdx="0" presStyleCnt="7"/>
      <dgm:spPr/>
    </dgm:pt>
    <dgm:pt modelId="{A30B2BB8-2FE3-4E46-A26E-D5D34565DEAD}" type="pres">
      <dgm:prSet presAssocID="{67D770F6-6AE2-47EA-9B38-66D8942B1213}" presName="node" presStyleLbl="node1" presStyleIdx="1" presStyleCnt="7">
        <dgm:presLayoutVars>
          <dgm:bulletEnabled val="1"/>
        </dgm:presLayoutVars>
      </dgm:prSet>
      <dgm:spPr/>
    </dgm:pt>
    <dgm:pt modelId="{63C36580-91E2-40C3-95A4-39C680D98A53}" type="pres">
      <dgm:prSet presAssocID="{67D770F6-6AE2-47EA-9B38-66D8942B1213}" presName="spNode" presStyleCnt="0"/>
      <dgm:spPr/>
    </dgm:pt>
    <dgm:pt modelId="{E827DFAE-5FBB-4800-9FA5-2A2909F1ABA5}" type="pres">
      <dgm:prSet presAssocID="{C614B107-A67B-488E-AF02-FE7DEE390FC5}" presName="sibTrans" presStyleLbl="sibTrans1D1" presStyleIdx="1" presStyleCnt="7"/>
      <dgm:spPr/>
    </dgm:pt>
    <dgm:pt modelId="{51BE3A68-7620-47D0-A65D-263126777D1D}" type="pres">
      <dgm:prSet presAssocID="{A8E490B7-B72A-44C6-8784-37F1A4F0EEFD}" presName="node" presStyleLbl="node1" presStyleIdx="2" presStyleCnt="7">
        <dgm:presLayoutVars>
          <dgm:bulletEnabled val="1"/>
        </dgm:presLayoutVars>
      </dgm:prSet>
      <dgm:spPr/>
    </dgm:pt>
    <dgm:pt modelId="{73671210-8F05-4BDC-BBC9-69F4F87560DB}" type="pres">
      <dgm:prSet presAssocID="{A8E490B7-B72A-44C6-8784-37F1A4F0EEFD}" presName="spNode" presStyleCnt="0"/>
      <dgm:spPr/>
    </dgm:pt>
    <dgm:pt modelId="{AC5BD6FB-1075-41C5-9954-A27DDE40493D}" type="pres">
      <dgm:prSet presAssocID="{9444373C-03B0-40C7-85D4-95AD20766CA3}" presName="sibTrans" presStyleLbl="sibTrans1D1" presStyleIdx="2" presStyleCnt="7"/>
      <dgm:spPr/>
    </dgm:pt>
    <dgm:pt modelId="{322F37EF-6DCA-411F-B8EB-345B311F49D1}" type="pres">
      <dgm:prSet presAssocID="{5E7F373E-CEDC-4613-B4AA-A180E989AEC8}" presName="node" presStyleLbl="node1" presStyleIdx="3" presStyleCnt="7">
        <dgm:presLayoutVars>
          <dgm:bulletEnabled val="1"/>
        </dgm:presLayoutVars>
      </dgm:prSet>
      <dgm:spPr/>
    </dgm:pt>
    <dgm:pt modelId="{16247807-2BB3-4B02-95A5-F2FFEEC302B6}" type="pres">
      <dgm:prSet presAssocID="{5E7F373E-CEDC-4613-B4AA-A180E989AEC8}" presName="spNode" presStyleCnt="0"/>
      <dgm:spPr/>
    </dgm:pt>
    <dgm:pt modelId="{C7EF59CC-B518-4BFE-BF85-DF1B9E799E49}" type="pres">
      <dgm:prSet presAssocID="{8AFD2C89-255B-44A5-87D4-E36A0B290BD1}" presName="sibTrans" presStyleLbl="sibTrans1D1" presStyleIdx="3" presStyleCnt="7"/>
      <dgm:spPr/>
    </dgm:pt>
    <dgm:pt modelId="{B77CF8D9-64EB-43CE-857B-4C50E144249D}" type="pres">
      <dgm:prSet presAssocID="{B2B7C8B7-48F7-416A-AD17-ABD14333320A}" presName="node" presStyleLbl="node1" presStyleIdx="4" presStyleCnt="7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</dgm:spPr>
    </dgm:pt>
    <dgm:pt modelId="{3A48EE6F-7947-48CE-95E0-4F10078E05FC}" type="pres">
      <dgm:prSet presAssocID="{B2B7C8B7-48F7-416A-AD17-ABD14333320A}" presName="spNode" presStyleCnt="0"/>
      <dgm:spPr/>
    </dgm:pt>
    <dgm:pt modelId="{113247E7-D10D-4F80-91C3-293B5D5E1F53}" type="pres">
      <dgm:prSet presAssocID="{68A992A6-BF1D-4FDE-8421-B09E1A4D91CB}" presName="sibTrans" presStyleLbl="sibTrans1D1" presStyleIdx="4" presStyleCnt="7"/>
      <dgm:spPr/>
    </dgm:pt>
    <dgm:pt modelId="{ECCF9C8C-47EE-43F5-BDC6-7727BB04CD8F}" type="pres">
      <dgm:prSet presAssocID="{1727661A-687C-4DBE-A601-784F1A3D58C6}" presName="node" presStyleLbl="node1" presStyleIdx="5" presStyleCnt="7">
        <dgm:presLayoutVars>
          <dgm:bulletEnabled val="1"/>
        </dgm:presLayoutVars>
      </dgm:prSet>
      <dgm:spPr/>
    </dgm:pt>
    <dgm:pt modelId="{BF1A335E-98B5-40DD-8053-01735EAC6C57}" type="pres">
      <dgm:prSet presAssocID="{1727661A-687C-4DBE-A601-784F1A3D58C6}" presName="spNode" presStyleCnt="0"/>
      <dgm:spPr/>
    </dgm:pt>
    <dgm:pt modelId="{A8BB4D41-FF3E-4F01-9BF1-D14C7A13BF4C}" type="pres">
      <dgm:prSet presAssocID="{A5E38152-5DF2-43B6-91B4-7CFED38519DC}" presName="sibTrans" presStyleLbl="sibTrans1D1" presStyleIdx="5" presStyleCnt="7"/>
      <dgm:spPr/>
    </dgm:pt>
    <dgm:pt modelId="{A76110A3-3B65-498E-95B4-302C71E8ABE7}" type="pres">
      <dgm:prSet presAssocID="{B71DD2FF-C4F5-4A0F-B14D-79FD3C2DFE86}" presName="node" presStyleLbl="node1" presStyleIdx="6" presStyleCnt="7">
        <dgm:presLayoutVars>
          <dgm:bulletEnabled val="1"/>
        </dgm:presLayoutVars>
      </dgm:prSet>
      <dgm:spPr/>
    </dgm:pt>
    <dgm:pt modelId="{E77F9F6E-4116-499C-AD4F-2CCAB0F4B65F}" type="pres">
      <dgm:prSet presAssocID="{B71DD2FF-C4F5-4A0F-B14D-79FD3C2DFE86}" presName="spNode" presStyleCnt="0"/>
      <dgm:spPr/>
    </dgm:pt>
    <dgm:pt modelId="{DAA1BC7E-4409-483B-A7C8-CD3DD58777E0}" type="pres">
      <dgm:prSet presAssocID="{56815A31-8F60-4F53-94B4-13019450E56B}" presName="sibTrans" presStyleLbl="sibTrans1D1" presStyleIdx="6" presStyleCnt="7"/>
      <dgm:spPr/>
    </dgm:pt>
  </dgm:ptLst>
  <dgm:cxnLst>
    <dgm:cxn modelId="{F5A36815-D329-4155-B5DB-439676ED575C}" type="presOf" srcId="{A8E490B7-B72A-44C6-8784-37F1A4F0EEFD}" destId="{51BE3A68-7620-47D0-A65D-263126777D1D}" srcOrd="0" destOrd="0" presId="urn:microsoft.com/office/officeart/2005/8/layout/cycle5"/>
    <dgm:cxn modelId="{7AC95518-3332-4168-AB4A-E7631A8203DA}" srcId="{6B27BB6F-294C-461A-9B78-18A642AE8817}" destId="{1727661A-687C-4DBE-A601-784F1A3D58C6}" srcOrd="5" destOrd="0" parTransId="{CDA1FC0A-3B68-405A-8A1C-D7F8EF7DEA9D}" sibTransId="{A5E38152-5DF2-43B6-91B4-7CFED38519DC}"/>
    <dgm:cxn modelId="{1AF2E01F-743E-44EE-BEB6-22AD91045621}" type="presOf" srcId="{1727661A-687C-4DBE-A601-784F1A3D58C6}" destId="{ECCF9C8C-47EE-43F5-BDC6-7727BB04CD8F}" srcOrd="0" destOrd="0" presId="urn:microsoft.com/office/officeart/2005/8/layout/cycle5"/>
    <dgm:cxn modelId="{813D3D25-468B-4206-BE70-AD0A22940E29}" type="presOf" srcId="{A5E38152-5DF2-43B6-91B4-7CFED38519DC}" destId="{A8BB4D41-FF3E-4F01-9BF1-D14C7A13BF4C}" srcOrd="0" destOrd="0" presId="urn:microsoft.com/office/officeart/2005/8/layout/cycle5"/>
    <dgm:cxn modelId="{216D862A-6766-46B6-9BB9-3DC623FB7BAA}" srcId="{6B27BB6F-294C-461A-9B78-18A642AE8817}" destId="{0037B8BD-1A30-4DBF-91A5-2D7C46227BA0}" srcOrd="0" destOrd="0" parTransId="{A0998E09-919A-4037-A98D-2114EB0D1892}" sibTransId="{AF58A616-2733-4B48-BF35-66CA377FB745}"/>
    <dgm:cxn modelId="{2140022C-C9F5-4C2E-B40D-4C657548F228}" srcId="{6B27BB6F-294C-461A-9B78-18A642AE8817}" destId="{5E7F373E-CEDC-4613-B4AA-A180E989AEC8}" srcOrd="3" destOrd="0" parTransId="{1AE2AB55-3E65-4538-9667-B8215230EB59}" sibTransId="{8AFD2C89-255B-44A5-87D4-E36A0B290BD1}"/>
    <dgm:cxn modelId="{57DD365B-C09D-45D5-97E8-B26E6BDB9E0B}" type="presOf" srcId="{B71DD2FF-C4F5-4A0F-B14D-79FD3C2DFE86}" destId="{A76110A3-3B65-498E-95B4-302C71E8ABE7}" srcOrd="0" destOrd="0" presId="urn:microsoft.com/office/officeart/2005/8/layout/cycle5"/>
    <dgm:cxn modelId="{7AD10C63-F94C-426C-8A2A-7AF9C9DC0282}" type="presOf" srcId="{68A992A6-BF1D-4FDE-8421-B09E1A4D91CB}" destId="{113247E7-D10D-4F80-91C3-293B5D5E1F53}" srcOrd="0" destOrd="0" presId="urn:microsoft.com/office/officeart/2005/8/layout/cycle5"/>
    <dgm:cxn modelId="{BEE3EE44-0D98-4389-B994-326FA306101B}" type="presOf" srcId="{AF58A616-2733-4B48-BF35-66CA377FB745}" destId="{99CDEE1A-1ACC-4677-96B3-5364B2750BBF}" srcOrd="0" destOrd="0" presId="urn:microsoft.com/office/officeart/2005/8/layout/cycle5"/>
    <dgm:cxn modelId="{9C3C8055-8F69-4B11-A52B-78F483A6111B}" srcId="{6B27BB6F-294C-461A-9B78-18A642AE8817}" destId="{67D770F6-6AE2-47EA-9B38-66D8942B1213}" srcOrd="1" destOrd="0" parTransId="{209C180C-ECA0-4E0A-90BF-1805EE92B576}" sibTransId="{C614B107-A67B-488E-AF02-FE7DEE390FC5}"/>
    <dgm:cxn modelId="{699D4F82-8E9C-4B47-92FE-1EE2DDE73A39}" type="presOf" srcId="{9444373C-03B0-40C7-85D4-95AD20766CA3}" destId="{AC5BD6FB-1075-41C5-9954-A27DDE40493D}" srcOrd="0" destOrd="0" presId="urn:microsoft.com/office/officeart/2005/8/layout/cycle5"/>
    <dgm:cxn modelId="{A55FF083-4B6C-4706-871F-42ED8CDDF4BB}" type="presOf" srcId="{B2B7C8B7-48F7-416A-AD17-ABD14333320A}" destId="{B77CF8D9-64EB-43CE-857B-4C50E144249D}" srcOrd="0" destOrd="0" presId="urn:microsoft.com/office/officeart/2005/8/layout/cycle5"/>
    <dgm:cxn modelId="{A0878CB3-0820-4399-910A-C6D0AFB9BDF1}" srcId="{6B27BB6F-294C-461A-9B78-18A642AE8817}" destId="{B2B7C8B7-48F7-416A-AD17-ABD14333320A}" srcOrd="4" destOrd="0" parTransId="{016C1BAE-9E59-40ED-B27C-3D95C782B8C5}" sibTransId="{68A992A6-BF1D-4FDE-8421-B09E1A4D91CB}"/>
    <dgm:cxn modelId="{5ACFB4C0-8703-47CF-B64E-E2BECB4E7B0F}" type="presOf" srcId="{8AFD2C89-255B-44A5-87D4-E36A0B290BD1}" destId="{C7EF59CC-B518-4BFE-BF85-DF1B9E799E49}" srcOrd="0" destOrd="0" presId="urn:microsoft.com/office/officeart/2005/8/layout/cycle5"/>
    <dgm:cxn modelId="{E9C7E5C9-13A1-4EC9-A504-84E450F992CD}" type="presOf" srcId="{0037B8BD-1A30-4DBF-91A5-2D7C46227BA0}" destId="{25FF312D-7362-4753-9810-D01B4B0447B4}" srcOrd="0" destOrd="0" presId="urn:microsoft.com/office/officeart/2005/8/layout/cycle5"/>
    <dgm:cxn modelId="{4AFE29DE-57F5-4D76-946A-7E61A7DEAF76}" type="presOf" srcId="{67D770F6-6AE2-47EA-9B38-66D8942B1213}" destId="{A30B2BB8-2FE3-4E46-A26E-D5D34565DEAD}" srcOrd="0" destOrd="0" presId="urn:microsoft.com/office/officeart/2005/8/layout/cycle5"/>
    <dgm:cxn modelId="{94B479EC-121C-4CE8-A5DB-CB81DA2CCC0F}" type="presOf" srcId="{5E7F373E-CEDC-4613-B4AA-A180E989AEC8}" destId="{322F37EF-6DCA-411F-B8EB-345B311F49D1}" srcOrd="0" destOrd="0" presId="urn:microsoft.com/office/officeart/2005/8/layout/cycle5"/>
    <dgm:cxn modelId="{1A2E09ED-D647-4FBA-80FC-41DCB0EE707E}" type="presOf" srcId="{C614B107-A67B-488E-AF02-FE7DEE390FC5}" destId="{E827DFAE-5FBB-4800-9FA5-2A2909F1ABA5}" srcOrd="0" destOrd="0" presId="urn:microsoft.com/office/officeart/2005/8/layout/cycle5"/>
    <dgm:cxn modelId="{B33B0BF1-EB69-498A-840F-38A746F4F691}" type="presOf" srcId="{6B27BB6F-294C-461A-9B78-18A642AE8817}" destId="{EF143336-2A10-45AE-95D5-3A9CE469168E}" srcOrd="0" destOrd="0" presId="urn:microsoft.com/office/officeart/2005/8/layout/cycle5"/>
    <dgm:cxn modelId="{F65DAFF2-6A10-43DA-A027-26D2CA6AADD7}" srcId="{6B27BB6F-294C-461A-9B78-18A642AE8817}" destId="{B71DD2FF-C4F5-4A0F-B14D-79FD3C2DFE86}" srcOrd="6" destOrd="0" parTransId="{7E1C3322-9F5A-456B-9B73-0E69D75C0B01}" sibTransId="{56815A31-8F60-4F53-94B4-13019450E56B}"/>
    <dgm:cxn modelId="{394B46F8-5E90-4CE1-8E45-0AC012992072}" srcId="{6B27BB6F-294C-461A-9B78-18A642AE8817}" destId="{A8E490B7-B72A-44C6-8784-37F1A4F0EEFD}" srcOrd="2" destOrd="0" parTransId="{AFC50188-3F46-41DC-A30E-94C13324A16B}" sibTransId="{9444373C-03B0-40C7-85D4-95AD20766CA3}"/>
    <dgm:cxn modelId="{D5C57CFA-B85B-4528-930F-3642546E6D0F}" type="presOf" srcId="{56815A31-8F60-4F53-94B4-13019450E56B}" destId="{DAA1BC7E-4409-483B-A7C8-CD3DD58777E0}" srcOrd="0" destOrd="0" presId="urn:microsoft.com/office/officeart/2005/8/layout/cycle5"/>
    <dgm:cxn modelId="{8D445C71-A07D-4A8D-B7CE-69C5EEB238F2}" type="presParOf" srcId="{EF143336-2A10-45AE-95D5-3A9CE469168E}" destId="{25FF312D-7362-4753-9810-D01B4B0447B4}" srcOrd="0" destOrd="0" presId="urn:microsoft.com/office/officeart/2005/8/layout/cycle5"/>
    <dgm:cxn modelId="{EE1113BD-A8FE-4F6D-84A3-5BFE6C80E4D7}" type="presParOf" srcId="{EF143336-2A10-45AE-95D5-3A9CE469168E}" destId="{103A7A7B-1D9B-43D5-B146-CDAC9405A436}" srcOrd="1" destOrd="0" presId="urn:microsoft.com/office/officeart/2005/8/layout/cycle5"/>
    <dgm:cxn modelId="{895B2BD4-8FFC-4927-BDC0-2AE04B2F4AC8}" type="presParOf" srcId="{EF143336-2A10-45AE-95D5-3A9CE469168E}" destId="{99CDEE1A-1ACC-4677-96B3-5364B2750BBF}" srcOrd="2" destOrd="0" presId="urn:microsoft.com/office/officeart/2005/8/layout/cycle5"/>
    <dgm:cxn modelId="{45CDF18D-E33E-4CDF-A644-FABD1F777802}" type="presParOf" srcId="{EF143336-2A10-45AE-95D5-3A9CE469168E}" destId="{A30B2BB8-2FE3-4E46-A26E-D5D34565DEAD}" srcOrd="3" destOrd="0" presId="urn:microsoft.com/office/officeart/2005/8/layout/cycle5"/>
    <dgm:cxn modelId="{0555C72F-F376-4538-ADB5-B7F6096ACF3C}" type="presParOf" srcId="{EF143336-2A10-45AE-95D5-3A9CE469168E}" destId="{63C36580-91E2-40C3-95A4-39C680D98A53}" srcOrd="4" destOrd="0" presId="urn:microsoft.com/office/officeart/2005/8/layout/cycle5"/>
    <dgm:cxn modelId="{61327098-46E9-4C19-A305-366162EAE54A}" type="presParOf" srcId="{EF143336-2A10-45AE-95D5-3A9CE469168E}" destId="{E827DFAE-5FBB-4800-9FA5-2A2909F1ABA5}" srcOrd="5" destOrd="0" presId="urn:microsoft.com/office/officeart/2005/8/layout/cycle5"/>
    <dgm:cxn modelId="{93B25E06-16E9-46D8-8A39-0F82A79D98EC}" type="presParOf" srcId="{EF143336-2A10-45AE-95D5-3A9CE469168E}" destId="{51BE3A68-7620-47D0-A65D-263126777D1D}" srcOrd="6" destOrd="0" presId="urn:microsoft.com/office/officeart/2005/8/layout/cycle5"/>
    <dgm:cxn modelId="{88E42AA8-B1EC-40EB-8717-7B608D68A5F6}" type="presParOf" srcId="{EF143336-2A10-45AE-95D5-3A9CE469168E}" destId="{73671210-8F05-4BDC-BBC9-69F4F87560DB}" srcOrd="7" destOrd="0" presId="urn:microsoft.com/office/officeart/2005/8/layout/cycle5"/>
    <dgm:cxn modelId="{D0F538E7-AFAA-4749-8636-A0ABC4A4EB3E}" type="presParOf" srcId="{EF143336-2A10-45AE-95D5-3A9CE469168E}" destId="{AC5BD6FB-1075-41C5-9954-A27DDE40493D}" srcOrd="8" destOrd="0" presId="urn:microsoft.com/office/officeart/2005/8/layout/cycle5"/>
    <dgm:cxn modelId="{D736739E-15A3-436B-8210-A5C074B7E9FA}" type="presParOf" srcId="{EF143336-2A10-45AE-95D5-3A9CE469168E}" destId="{322F37EF-6DCA-411F-B8EB-345B311F49D1}" srcOrd="9" destOrd="0" presId="urn:microsoft.com/office/officeart/2005/8/layout/cycle5"/>
    <dgm:cxn modelId="{CD99DB4D-66DD-436C-9780-2B8AF6E795D1}" type="presParOf" srcId="{EF143336-2A10-45AE-95D5-3A9CE469168E}" destId="{16247807-2BB3-4B02-95A5-F2FFEEC302B6}" srcOrd="10" destOrd="0" presId="urn:microsoft.com/office/officeart/2005/8/layout/cycle5"/>
    <dgm:cxn modelId="{EC13E016-2682-490F-BA26-CEC74E16C576}" type="presParOf" srcId="{EF143336-2A10-45AE-95D5-3A9CE469168E}" destId="{C7EF59CC-B518-4BFE-BF85-DF1B9E799E49}" srcOrd="11" destOrd="0" presId="urn:microsoft.com/office/officeart/2005/8/layout/cycle5"/>
    <dgm:cxn modelId="{72CEFC17-7FE0-43BF-9A3C-18ECB4162E93}" type="presParOf" srcId="{EF143336-2A10-45AE-95D5-3A9CE469168E}" destId="{B77CF8D9-64EB-43CE-857B-4C50E144249D}" srcOrd="12" destOrd="0" presId="urn:microsoft.com/office/officeart/2005/8/layout/cycle5"/>
    <dgm:cxn modelId="{9CA2D697-0DDC-4675-8951-FCBDE0A58830}" type="presParOf" srcId="{EF143336-2A10-45AE-95D5-3A9CE469168E}" destId="{3A48EE6F-7947-48CE-95E0-4F10078E05FC}" srcOrd="13" destOrd="0" presId="urn:microsoft.com/office/officeart/2005/8/layout/cycle5"/>
    <dgm:cxn modelId="{2FD1A7EA-13E5-48DD-B7F5-30B48042308A}" type="presParOf" srcId="{EF143336-2A10-45AE-95D5-3A9CE469168E}" destId="{113247E7-D10D-4F80-91C3-293B5D5E1F53}" srcOrd="14" destOrd="0" presId="urn:microsoft.com/office/officeart/2005/8/layout/cycle5"/>
    <dgm:cxn modelId="{70BBDD1A-1FFB-4D01-8777-EFF894DCD7B6}" type="presParOf" srcId="{EF143336-2A10-45AE-95D5-3A9CE469168E}" destId="{ECCF9C8C-47EE-43F5-BDC6-7727BB04CD8F}" srcOrd="15" destOrd="0" presId="urn:microsoft.com/office/officeart/2005/8/layout/cycle5"/>
    <dgm:cxn modelId="{B509D60D-9D61-42EE-A429-DFDD50A347B8}" type="presParOf" srcId="{EF143336-2A10-45AE-95D5-3A9CE469168E}" destId="{BF1A335E-98B5-40DD-8053-01735EAC6C57}" srcOrd="16" destOrd="0" presId="urn:microsoft.com/office/officeart/2005/8/layout/cycle5"/>
    <dgm:cxn modelId="{0EF3BE84-7B42-4D5A-B0C3-ECB0FE9E0A89}" type="presParOf" srcId="{EF143336-2A10-45AE-95D5-3A9CE469168E}" destId="{A8BB4D41-FF3E-4F01-9BF1-D14C7A13BF4C}" srcOrd="17" destOrd="0" presId="urn:microsoft.com/office/officeart/2005/8/layout/cycle5"/>
    <dgm:cxn modelId="{A1A8DA47-7F22-4EAA-8B1A-1E9E3D16DE71}" type="presParOf" srcId="{EF143336-2A10-45AE-95D5-3A9CE469168E}" destId="{A76110A3-3B65-498E-95B4-302C71E8ABE7}" srcOrd="18" destOrd="0" presId="urn:microsoft.com/office/officeart/2005/8/layout/cycle5"/>
    <dgm:cxn modelId="{3B66C520-C305-4141-A180-9A38B39A504C}" type="presParOf" srcId="{EF143336-2A10-45AE-95D5-3A9CE469168E}" destId="{E77F9F6E-4116-499C-AD4F-2CCAB0F4B65F}" srcOrd="19" destOrd="0" presId="urn:microsoft.com/office/officeart/2005/8/layout/cycle5"/>
    <dgm:cxn modelId="{553A4B58-2445-49D4-BBC5-D2A7A6E9BA69}" type="presParOf" srcId="{EF143336-2A10-45AE-95D5-3A9CE469168E}" destId="{DAA1BC7E-4409-483B-A7C8-CD3DD58777E0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27BB6F-294C-461A-9B78-18A642AE8817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0037B8BD-1A30-4DBF-91A5-2D7C46227BA0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Conception</a:t>
          </a:r>
          <a:endParaRPr lang="fr-FR"/>
        </a:p>
      </dgm:t>
    </dgm:pt>
    <dgm:pt modelId="{A0998E09-919A-4037-A98D-2114EB0D1892}" type="parTrans" cxnId="{216D862A-6766-46B6-9BB9-3DC623FB7BAA}">
      <dgm:prSet/>
      <dgm:spPr/>
      <dgm:t>
        <a:bodyPr/>
        <a:lstStyle/>
        <a:p>
          <a:endParaRPr lang="fr-FR"/>
        </a:p>
      </dgm:t>
    </dgm:pt>
    <dgm:pt modelId="{AF58A616-2733-4B48-BF35-66CA377FB745}" type="sibTrans" cxnId="{216D862A-6766-46B6-9BB9-3DC623FB7BAA}">
      <dgm:prSet/>
      <dgm:spPr/>
      <dgm:t>
        <a:bodyPr/>
        <a:lstStyle/>
        <a:p>
          <a:endParaRPr lang="fr-FR"/>
        </a:p>
      </dgm:t>
    </dgm:pt>
    <dgm:pt modelId="{67D770F6-6AE2-47EA-9B38-66D8942B1213}">
      <dgm:prSet phldrT="[Texte]" phldr="0"/>
      <dgm:spPr/>
      <dgm:t>
        <a:bodyPr/>
        <a:lstStyle/>
        <a:p>
          <a:pPr rtl="0"/>
          <a:r>
            <a:rPr lang="fr-FR">
              <a:solidFill>
                <a:srgbClr val="000000"/>
              </a:solidFill>
              <a:latin typeface="Calibri"/>
              <a:ea typeface="Calibri"/>
              <a:cs typeface="Calibri"/>
            </a:rPr>
            <a:t>Développement composants</a:t>
          </a:r>
        </a:p>
      </dgm:t>
    </dgm:pt>
    <dgm:pt modelId="{209C180C-ECA0-4E0A-90BF-1805EE92B576}" type="parTrans" cxnId="{9C3C8055-8F69-4B11-A52B-78F483A6111B}">
      <dgm:prSet/>
      <dgm:spPr/>
      <dgm:t>
        <a:bodyPr/>
        <a:lstStyle/>
        <a:p>
          <a:endParaRPr lang="fr-FR"/>
        </a:p>
      </dgm:t>
    </dgm:pt>
    <dgm:pt modelId="{C614B107-A67B-488E-AF02-FE7DEE390FC5}" type="sibTrans" cxnId="{9C3C8055-8F69-4B11-A52B-78F483A6111B}">
      <dgm:prSet/>
      <dgm:spPr/>
      <dgm:t>
        <a:bodyPr/>
        <a:lstStyle/>
        <a:p>
          <a:endParaRPr lang="fr-FR"/>
        </a:p>
      </dgm:t>
    </dgm:pt>
    <dgm:pt modelId="{5E7F373E-CEDC-4613-B4AA-A180E989AEC8}">
      <dgm:prSet phldrT="[Texte]" phldr="0"/>
      <dgm:spPr>
        <a:solidFill>
          <a:srgbClr val="F7E51E"/>
        </a:solidFill>
      </dgm:spPr>
      <dgm:t>
        <a:bodyPr/>
        <a:lstStyle/>
        <a:p>
          <a:r>
            <a:rPr lang="fr-FR">
              <a:latin typeface="Aptos Display" panose="020F0302020204030204"/>
            </a:rPr>
            <a:t>Code review</a:t>
          </a:r>
          <a:endParaRPr lang="fr-FR"/>
        </a:p>
      </dgm:t>
    </dgm:pt>
    <dgm:pt modelId="{1AE2AB55-3E65-4538-9667-B8215230EB59}" type="parTrans" cxnId="{2140022C-C9F5-4C2E-B40D-4C657548F228}">
      <dgm:prSet/>
      <dgm:spPr/>
      <dgm:t>
        <a:bodyPr/>
        <a:lstStyle/>
        <a:p>
          <a:endParaRPr lang="fr-FR"/>
        </a:p>
      </dgm:t>
    </dgm:pt>
    <dgm:pt modelId="{8AFD2C89-255B-44A5-87D4-E36A0B290BD1}" type="sibTrans" cxnId="{2140022C-C9F5-4C2E-B40D-4C657548F228}">
      <dgm:prSet/>
      <dgm:spPr/>
      <dgm:t>
        <a:bodyPr/>
        <a:lstStyle/>
        <a:p>
          <a:endParaRPr lang="fr-FR"/>
        </a:p>
      </dgm:t>
    </dgm:pt>
    <dgm:pt modelId="{B71DD2FF-C4F5-4A0F-B14D-79FD3C2DFE86}">
      <dgm:prSet phldr="0"/>
      <dgm:spPr>
        <a:solidFill>
          <a:srgbClr val="92D050"/>
        </a:solidFill>
      </dgm:spPr>
      <dgm:t>
        <a:bodyPr/>
        <a:lstStyle/>
        <a:p>
          <a:r>
            <a:rPr lang="fr-FR">
              <a:latin typeface="Aptos Display" panose="020F0302020204030204"/>
            </a:rPr>
            <a:t>Merge</a:t>
          </a:r>
        </a:p>
      </dgm:t>
    </dgm:pt>
    <dgm:pt modelId="{7E1C3322-9F5A-456B-9B73-0E69D75C0B01}" type="parTrans" cxnId="{F65DAFF2-6A10-43DA-A027-26D2CA6AADD7}">
      <dgm:prSet/>
      <dgm:spPr/>
    </dgm:pt>
    <dgm:pt modelId="{56815A31-8F60-4F53-94B4-13019450E56B}" type="sibTrans" cxnId="{F65DAFF2-6A10-43DA-A027-26D2CA6AADD7}">
      <dgm:prSet/>
      <dgm:spPr/>
      <dgm:t>
        <a:bodyPr/>
        <a:lstStyle/>
        <a:p>
          <a:endParaRPr lang="fr-FR"/>
        </a:p>
      </dgm:t>
    </dgm:pt>
    <dgm:pt modelId="{EF143336-2A10-45AE-95D5-3A9CE469168E}" type="pres">
      <dgm:prSet presAssocID="{6B27BB6F-294C-461A-9B78-18A642AE8817}" presName="cycle" presStyleCnt="0">
        <dgm:presLayoutVars>
          <dgm:dir/>
          <dgm:resizeHandles val="exact"/>
        </dgm:presLayoutVars>
      </dgm:prSet>
      <dgm:spPr/>
    </dgm:pt>
    <dgm:pt modelId="{25FF312D-7362-4753-9810-D01B4B0447B4}" type="pres">
      <dgm:prSet presAssocID="{0037B8BD-1A30-4DBF-91A5-2D7C46227BA0}" presName="node" presStyleLbl="node1" presStyleIdx="0" presStyleCnt="4">
        <dgm:presLayoutVars>
          <dgm:bulletEnabled val="1"/>
        </dgm:presLayoutVars>
      </dgm:prSet>
      <dgm:spPr/>
    </dgm:pt>
    <dgm:pt modelId="{103A7A7B-1D9B-43D5-B146-CDAC9405A436}" type="pres">
      <dgm:prSet presAssocID="{0037B8BD-1A30-4DBF-91A5-2D7C46227BA0}" presName="spNode" presStyleCnt="0"/>
      <dgm:spPr/>
    </dgm:pt>
    <dgm:pt modelId="{99CDEE1A-1ACC-4677-96B3-5364B2750BBF}" type="pres">
      <dgm:prSet presAssocID="{AF58A616-2733-4B48-BF35-66CA377FB745}" presName="sibTrans" presStyleLbl="sibTrans1D1" presStyleIdx="0" presStyleCnt="4"/>
      <dgm:spPr/>
    </dgm:pt>
    <dgm:pt modelId="{A30B2BB8-2FE3-4E46-A26E-D5D34565DEAD}" type="pres">
      <dgm:prSet presAssocID="{67D770F6-6AE2-47EA-9B38-66D8942B1213}" presName="node" presStyleLbl="node1" presStyleIdx="1" presStyleCnt="4">
        <dgm:presLayoutVars>
          <dgm:bulletEnabled val="1"/>
        </dgm:presLayoutVars>
      </dgm:prSet>
      <dgm:spPr/>
    </dgm:pt>
    <dgm:pt modelId="{63C36580-91E2-40C3-95A4-39C680D98A53}" type="pres">
      <dgm:prSet presAssocID="{67D770F6-6AE2-47EA-9B38-66D8942B1213}" presName="spNode" presStyleCnt="0"/>
      <dgm:spPr/>
    </dgm:pt>
    <dgm:pt modelId="{E827DFAE-5FBB-4800-9FA5-2A2909F1ABA5}" type="pres">
      <dgm:prSet presAssocID="{C614B107-A67B-488E-AF02-FE7DEE390FC5}" presName="sibTrans" presStyleLbl="sibTrans1D1" presStyleIdx="1" presStyleCnt="4"/>
      <dgm:spPr/>
    </dgm:pt>
    <dgm:pt modelId="{322F37EF-6DCA-411F-B8EB-345B311F49D1}" type="pres">
      <dgm:prSet presAssocID="{5E7F373E-CEDC-4613-B4AA-A180E989AEC8}" presName="node" presStyleLbl="node1" presStyleIdx="2" presStyleCnt="4">
        <dgm:presLayoutVars>
          <dgm:bulletEnabled val="1"/>
        </dgm:presLayoutVars>
      </dgm:prSet>
      <dgm:spPr/>
    </dgm:pt>
    <dgm:pt modelId="{16247807-2BB3-4B02-95A5-F2FFEEC302B6}" type="pres">
      <dgm:prSet presAssocID="{5E7F373E-CEDC-4613-B4AA-A180E989AEC8}" presName="spNode" presStyleCnt="0"/>
      <dgm:spPr/>
    </dgm:pt>
    <dgm:pt modelId="{C7EF59CC-B518-4BFE-BF85-DF1B9E799E49}" type="pres">
      <dgm:prSet presAssocID="{8AFD2C89-255B-44A5-87D4-E36A0B290BD1}" presName="sibTrans" presStyleLbl="sibTrans1D1" presStyleIdx="2" presStyleCnt="4"/>
      <dgm:spPr/>
    </dgm:pt>
    <dgm:pt modelId="{A76110A3-3B65-498E-95B4-302C71E8ABE7}" type="pres">
      <dgm:prSet presAssocID="{B71DD2FF-C4F5-4A0F-B14D-79FD3C2DFE86}" presName="node" presStyleLbl="node1" presStyleIdx="3" presStyleCnt="4">
        <dgm:presLayoutVars>
          <dgm:bulletEnabled val="1"/>
        </dgm:presLayoutVars>
      </dgm:prSet>
      <dgm:spPr/>
    </dgm:pt>
    <dgm:pt modelId="{E77F9F6E-4116-499C-AD4F-2CCAB0F4B65F}" type="pres">
      <dgm:prSet presAssocID="{B71DD2FF-C4F5-4A0F-B14D-79FD3C2DFE86}" presName="spNode" presStyleCnt="0"/>
      <dgm:spPr/>
    </dgm:pt>
    <dgm:pt modelId="{DAA1BC7E-4409-483B-A7C8-CD3DD58777E0}" type="pres">
      <dgm:prSet presAssocID="{56815A31-8F60-4F53-94B4-13019450E56B}" presName="sibTrans" presStyleLbl="sibTrans1D1" presStyleIdx="3" presStyleCnt="4"/>
      <dgm:spPr/>
    </dgm:pt>
  </dgm:ptLst>
  <dgm:cxnLst>
    <dgm:cxn modelId="{216D862A-6766-46B6-9BB9-3DC623FB7BAA}" srcId="{6B27BB6F-294C-461A-9B78-18A642AE8817}" destId="{0037B8BD-1A30-4DBF-91A5-2D7C46227BA0}" srcOrd="0" destOrd="0" parTransId="{A0998E09-919A-4037-A98D-2114EB0D1892}" sibTransId="{AF58A616-2733-4B48-BF35-66CA377FB745}"/>
    <dgm:cxn modelId="{2140022C-C9F5-4C2E-B40D-4C657548F228}" srcId="{6B27BB6F-294C-461A-9B78-18A642AE8817}" destId="{5E7F373E-CEDC-4613-B4AA-A180E989AEC8}" srcOrd="2" destOrd="0" parTransId="{1AE2AB55-3E65-4538-9667-B8215230EB59}" sibTransId="{8AFD2C89-255B-44A5-87D4-E36A0B290BD1}"/>
    <dgm:cxn modelId="{57DD365B-C09D-45D5-97E8-B26E6BDB9E0B}" type="presOf" srcId="{B71DD2FF-C4F5-4A0F-B14D-79FD3C2DFE86}" destId="{A76110A3-3B65-498E-95B4-302C71E8ABE7}" srcOrd="0" destOrd="0" presId="urn:microsoft.com/office/officeart/2005/8/layout/cycle5"/>
    <dgm:cxn modelId="{BEE3EE44-0D98-4389-B994-326FA306101B}" type="presOf" srcId="{AF58A616-2733-4B48-BF35-66CA377FB745}" destId="{99CDEE1A-1ACC-4677-96B3-5364B2750BBF}" srcOrd="0" destOrd="0" presId="urn:microsoft.com/office/officeart/2005/8/layout/cycle5"/>
    <dgm:cxn modelId="{9C3C8055-8F69-4B11-A52B-78F483A6111B}" srcId="{6B27BB6F-294C-461A-9B78-18A642AE8817}" destId="{67D770F6-6AE2-47EA-9B38-66D8942B1213}" srcOrd="1" destOrd="0" parTransId="{209C180C-ECA0-4E0A-90BF-1805EE92B576}" sibTransId="{C614B107-A67B-488E-AF02-FE7DEE390FC5}"/>
    <dgm:cxn modelId="{5ACFB4C0-8703-47CF-B64E-E2BECB4E7B0F}" type="presOf" srcId="{8AFD2C89-255B-44A5-87D4-E36A0B290BD1}" destId="{C7EF59CC-B518-4BFE-BF85-DF1B9E799E49}" srcOrd="0" destOrd="0" presId="urn:microsoft.com/office/officeart/2005/8/layout/cycle5"/>
    <dgm:cxn modelId="{E9C7E5C9-13A1-4EC9-A504-84E450F992CD}" type="presOf" srcId="{0037B8BD-1A30-4DBF-91A5-2D7C46227BA0}" destId="{25FF312D-7362-4753-9810-D01B4B0447B4}" srcOrd="0" destOrd="0" presId="urn:microsoft.com/office/officeart/2005/8/layout/cycle5"/>
    <dgm:cxn modelId="{4AFE29DE-57F5-4D76-946A-7E61A7DEAF76}" type="presOf" srcId="{67D770F6-6AE2-47EA-9B38-66D8942B1213}" destId="{A30B2BB8-2FE3-4E46-A26E-D5D34565DEAD}" srcOrd="0" destOrd="0" presId="urn:microsoft.com/office/officeart/2005/8/layout/cycle5"/>
    <dgm:cxn modelId="{94B479EC-121C-4CE8-A5DB-CB81DA2CCC0F}" type="presOf" srcId="{5E7F373E-CEDC-4613-B4AA-A180E989AEC8}" destId="{322F37EF-6DCA-411F-B8EB-345B311F49D1}" srcOrd="0" destOrd="0" presId="urn:microsoft.com/office/officeart/2005/8/layout/cycle5"/>
    <dgm:cxn modelId="{1A2E09ED-D647-4FBA-80FC-41DCB0EE707E}" type="presOf" srcId="{C614B107-A67B-488E-AF02-FE7DEE390FC5}" destId="{E827DFAE-5FBB-4800-9FA5-2A2909F1ABA5}" srcOrd="0" destOrd="0" presId="urn:microsoft.com/office/officeart/2005/8/layout/cycle5"/>
    <dgm:cxn modelId="{B33B0BF1-EB69-498A-840F-38A746F4F691}" type="presOf" srcId="{6B27BB6F-294C-461A-9B78-18A642AE8817}" destId="{EF143336-2A10-45AE-95D5-3A9CE469168E}" srcOrd="0" destOrd="0" presId="urn:microsoft.com/office/officeart/2005/8/layout/cycle5"/>
    <dgm:cxn modelId="{F65DAFF2-6A10-43DA-A027-26D2CA6AADD7}" srcId="{6B27BB6F-294C-461A-9B78-18A642AE8817}" destId="{B71DD2FF-C4F5-4A0F-B14D-79FD3C2DFE86}" srcOrd="3" destOrd="0" parTransId="{7E1C3322-9F5A-456B-9B73-0E69D75C0B01}" sibTransId="{56815A31-8F60-4F53-94B4-13019450E56B}"/>
    <dgm:cxn modelId="{D5C57CFA-B85B-4528-930F-3642546E6D0F}" type="presOf" srcId="{56815A31-8F60-4F53-94B4-13019450E56B}" destId="{DAA1BC7E-4409-483B-A7C8-CD3DD58777E0}" srcOrd="0" destOrd="0" presId="urn:microsoft.com/office/officeart/2005/8/layout/cycle5"/>
    <dgm:cxn modelId="{8D445C71-A07D-4A8D-B7CE-69C5EEB238F2}" type="presParOf" srcId="{EF143336-2A10-45AE-95D5-3A9CE469168E}" destId="{25FF312D-7362-4753-9810-D01B4B0447B4}" srcOrd="0" destOrd="0" presId="urn:microsoft.com/office/officeart/2005/8/layout/cycle5"/>
    <dgm:cxn modelId="{EE1113BD-A8FE-4F6D-84A3-5BFE6C80E4D7}" type="presParOf" srcId="{EF143336-2A10-45AE-95D5-3A9CE469168E}" destId="{103A7A7B-1D9B-43D5-B146-CDAC9405A436}" srcOrd="1" destOrd="0" presId="urn:microsoft.com/office/officeart/2005/8/layout/cycle5"/>
    <dgm:cxn modelId="{895B2BD4-8FFC-4927-BDC0-2AE04B2F4AC8}" type="presParOf" srcId="{EF143336-2A10-45AE-95D5-3A9CE469168E}" destId="{99CDEE1A-1ACC-4677-96B3-5364B2750BBF}" srcOrd="2" destOrd="0" presId="urn:microsoft.com/office/officeart/2005/8/layout/cycle5"/>
    <dgm:cxn modelId="{45CDF18D-E33E-4CDF-A644-FABD1F777802}" type="presParOf" srcId="{EF143336-2A10-45AE-95D5-3A9CE469168E}" destId="{A30B2BB8-2FE3-4E46-A26E-D5D34565DEAD}" srcOrd="3" destOrd="0" presId="urn:microsoft.com/office/officeart/2005/8/layout/cycle5"/>
    <dgm:cxn modelId="{0555C72F-F376-4538-ADB5-B7F6096ACF3C}" type="presParOf" srcId="{EF143336-2A10-45AE-95D5-3A9CE469168E}" destId="{63C36580-91E2-40C3-95A4-39C680D98A53}" srcOrd="4" destOrd="0" presId="urn:microsoft.com/office/officeart/2005/8/layout/cycle5"/>
    <dgm:cxn modelId="{61327098-46E9-4C19-A305-366162EAE54A}" type="presParOf" srcId="{EF143336-2A10-45AE-95D5-3A9CE469168E}" destId="{E827DFAE-5FBB-4800-9FA5-2A2909F1ABA5}" srcOrd="5" destOrd="0" presId="urn:microsoft.com/office/officeart/2005/8/layout/cycle5"/>
    <dgm:cxn modelId="{D736739E-15A3-436B-8210-A5C074B7E9FA}" type="presParOf" srcId="{EF143336-2A10-45AE-95D5-3A9CE469168E}" destId="{322F37EF-6DCA-411F-B8EB-345B311F49D1}" srcOrd="6" destOrd="0" presId="urn:microsoft.com/office/officeart/2005/8/layout/cycle5"/>
    <dgm:cxn modelId="{CD99DB4D-66DD-436C-9780-2B8AF6E795D1}" type="presParOf" srcId="{EF143336-2A10-45AE-95D5-3A9CE469168E}" destId="{16247807-2BB3-4B02-95A5-F2FFEEC302B6}" srcOrd="7" destOrd="0" presId="urn:microsoft.com/office/officeart/2005/8/layout/cycle5"/>
    <dgm:cxn modelId="{EC13E016-2682-490F-BA26-CEC74E16C576}" type="presParOf" srcId="{EF143336-2A10-45AE-95D5-3A9CE469168E}" destId="{C7EF59CC-B518-4BFE-BF85-DF1B9E799E49}" srcOrd="8" destOrd="0" presId="urn:microsoft.com/office/officeart/2005/8/layout/cycle5"/>
    <dgm:cxn modelId="{A1A8DA47-7F22-4EAA-8B1A-1E9E3D16DE71}" type="presParOf" srcId="{EF143336-2A10-45AE-95D5-3A9CE469168E}" destId="{A76110A3-3B65-498E-95B4-302C71E8ABE7}" srcOrd="9" destOrd="0" presId="urn:microsoft.com/office/officeart/2005/8/layout/cycle5"/>
    <dgm:cxn modelId="{3B66C520-C305-4141-A180-9A38B39A504C}" type="presParOf" srcId="{EF143336-2A10-45AE-95D5-3A9CE469168E}" destId="{E77F9F6E-4116-499C-AD4F-2CCAB0F4B65F}" srcOrd="10" destOrd="0" presId="urn:microsoft.com/office/officeart/2005/8/layout/cycle5"/>
    <dgm:cxn modelId="{553A4B58-2445-49D4-BBC5-D2A7A6E9BA69}" type="presParOf" srcId="{EF143336-2A10-45AE-95D5-3A9CE469168E}" destId="{DAA1BC7E-4409-483B-A7C8-CD3DD58777E0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0A5D13-D7BF-46F6-9719-C1A5C163BFA8}" type="doc">
      <dgm:prSet loTypeId="urn:microsoft.com/office/officeart/2005/8/layout/hProcess9" loCatId="process" qsTypeId="urn:microsoft.com/office/officeart/2005/8/quickstyle/simple1" qsCatId="simple" csTypeId="urn:microsoft.com/office/officeart/2005/8/colors/accent3_5" csCatId="accent3" phldr="1"/>
      <dgm:spPr/>
    </dgm:pt>
    <dgm:pt modelId="{7B9CEB54-7057-4ACE-8F0B-C38AF988691D}">
      <dgm:prSet phldrT="[Texte]" phldr="0"/>
      <dgm:spPr/>
      <dgm:t>
        <a:bodyPr/>
        <a:lstStyle/>
        <a:p>
          <a:pPr rtl="0"/>
          <a:r>
            <a:rPr lang="fr-FR" err="1">
              <a:latin typeface="Aptos Display" panose="020F0302020204030204"/>
            </a:rPr>
            <a:t>Build</a:t>
          </a:r>
          <a:r>
            <a:rPr lang="fr-FR">
              <a:latin typeface="Aptos Display" panose="020F0302020204030204"/>
            </a:rPr>
            <a:t> </a:t>
          </a:r>
          <a:endParaRPr lang="fr-FR"/>
        </a:p>
      </dgm:t>
    </dgm:pt>
    <dgm:pt modelId="{58D81D24-28BB-4F98-8390-376428B7C1FF}" type="parTrans" cxnId="{287CAB4D-085A-42BB-A0AD-8890FCE864C9}">
      <dgm:prSet/>
      <dgm:spPr/>
    </dgm:pt>
    <dgm:pt modelId="{3B53099E-FAFD-452A-9AB5-74E5641AEC6C}" type="sibTrans" cxnId="{287CAB4D-085A-42BB-A0AD-8890FCE864C9}">
      <dgm:prSet/>
      <dgm:spPr/>
    </dgm:pt>
    <dgm:pt modelId="{18BFA4B3-FA35-45FC-A572-7BD9C499497D}">
      <dgm:prSet phldrT="[Texte]" phldr="0"/>
      <dgm:spPr/>
      <dgm:t>
        <a:bodyPr/>
        <a:lstStyle/>
        <a:p>
          <a:r>
            <a:rPr lang="fr-FR">
              <a:latin typeface="Aptos Display" panose="020F0302020204030204"/>
            </a:rPr>
            <a:t>Test</a:t>
          </a:r>
          <a:endParaRPr lang="fr-FR"/>
        </a:p>
      </dgm:t>
    </dgm:pt>
    <dgm:pt modelId="{2789ACB2-D148-4648-BE3F-A5F8D79F8565}" type="parTrans" cxnId="{83D92042-68BA-4867-B36E-7A3E12BDB76A}">
      <dgm:prSet/>
      <dgm:spPr/>
    </dgm:pt>
    <dgm:pt modelId="{2A5BD808-C143-422F-B56D-04B5DB96DCAF}" type="sibTrans" cxnId="{83D92042-68BA-4867-B36E-7A3E12BDB76A}">
      <dgm:prSet/>
      <dgm:spPr/>
    </dgm:pt>
    <dgm:pt modelId="{03A05B00-E33F-4E83-A765-238A570E55F5}">
      <dgm:prSet phldrT="[Texte]" phldr="0"/>
      <dgm:spPr/>
      <dgm:t>
        <a:bodyPr/>
        <a:lstStyle/>
        <a:p>
          <a:r>
            <a:rPr lang="fr-FR" err="1">
              <a:latin typeface="Aptos Display" panose="020F0302020204030204"/>
            </a:rPr>
            <a:t>Deploy</a:t>
          </a:r>
          <a:endParaRPr lang="fr-FR" err="1"/>
        </a:p>
      </dgm:t>
    </dgm:pt>
    <dgm:pt modelId="{BB9EE678-20FC-47E0-9E46-5F5B328E9AE6}" type="parTrans" cxnId="{44ECBC1A-2177-4B3D-971F-506D89C63840}">
      <dgm:prSet/>
      <dgm:spPr/>
    </dgm:pt>
    <dgm:pt modelId="{88FFFB77-F1B0-4496-8B2E-458BECA1A49D}" type="sibTrans" cxnId="{44ECBC1A-2177-4B3D-971F-506D89C63840}">
      <dgm:prSet/>
      <dgm:spPr/>
    </dgm:pt>
    <dgm:pt modelId="{35A92E56-8C40-413D-B1C7-5CA46EB39F76}" type="pres">
      <dgm:prSet presAssocID="{110A5D13-D7BF-46F6-9719-C1A5C163BFA8}" presName="CompostProcess" presStyleCnt="0">
        <dgm:presLayoutVars>
          <dgm:dir/>
          <dgm:resizeHandles val="exact"/>
        </dgm:presLayoutVars>
      </dgm:prSet>
      <dgm:spPr/>
    </dgm:pt>
    <dgm:pt modelId="{A6CA14CC-8873-4556-9607-11FCF3FDD4CA}" type="pres">
      <dgm:prSet presAssocID="{110A5D13-D7BF-46F6-9719-C1A5C163BFA8}" presName="arrow" presStyleLbl="bgShp" presStyleIdx="0" presStyleCnt="1"/>
      <dgm:spPr/>
    </dgm:pt>
    <dgm:pt modelId="{BE92EA18-FFDA-4638-9F4B-A2FCE1C72109}" type="pres">
      <dgm:prSet presAssocID="{110A5D13-D7BF-46F6-9719-C1A5C163BFA8}" presName="linearProcess" presStyleCnt="0"/>
      <dgm:spPr/>
    </dgm:pt>
    <dgm:pt modelId="{1E917252-1923-4C86-AA4F-475106C757BB}" type="pres">
      <dgm:prSet presAssocID="{7B9CEB54-7057-4ACE-8F0B-C38AF988691D}" presName="textNode" presStyleLbl="node1" presStyleIdx="0" presStyleCnt="3">
        <dgm:presLayoutVars>
          <dgm:bulletEnabled val="1"/>
        </dgm:presLayoutVars>
      </dgm:prSet>
      <dgm:spPr/>
    </dgm:pt>
    <dgm:pt modelId="{04382A62-26E0-4A38-AD49-CE8101D080AE}" type="pres">
      <dgm:prSet presAssocID="{3B53099E-FAFD-452A-9AB5-74E5641AEC6C}" presName="sibTrans" presStyleCnt="0"/>
      <dgm:spPr/>
    </dgm:pt>
    <dgm:pt modelId="{63DAEEA8-F6EF-41B8-B448-C6C07F945010}" type="pres">
      <dgm:prSet presAssocID="{18BFA4B3-FA35-45FC-A572-7BD9C499497D}" presName="textNode" presStyleLbl="node1" presStyleIdx="1" presStyleCnt="3">
        <dgm:presLayoutVars>
          <dgm:bulletEnabled val="1"/>
        </dgm:presLayoutVars>
      </dgm:prSet>
      <dgm:spPr/>
    </dgm:pt>
    <dgm:pt modelId="{5EB33A73-6C4A-442E-8674-15380437B7BA}" type="pres">
      <dgm:prSet presAssocID="{2A5BD808-C143-422F-B56D-04B5DB96DCAF}" presName="sibTrans" presStyleCnt="0"/>
      <dgm:spPr/>
    </dgm:pt>
    <dgm:pt modelId="{5BF2E18F-5CA9-4E53-8244-E0D5669E02E4}" type="pres">
      <dgm:prSet presAssocID="{03A05B00-E33F-4E83-A765-238A570E55F5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44ECBC1A-2177-4B3D-971F-506D89C63840}" srcId="{110A5D13-D7BF-46F6-9719-C1A5C163BFA8}" destId="{03A05B00-E33F-4E83-A765-238A570E55F5}" srcOrd="2" destOrd="0" parTransId="{BB9EE678-20FC-47E0-9E46-5F5B328E9AE6}" sibTransId="{88FFFB77-F1B0-4496-8B2E-458BECA1A49D}"/>
    <dgm:cxn modelId="{83D92042-68BA-4867-B36E-7A3E12BDB76A}" srcId="{110A5D13-D7BF-46F6-9719-C1A5C163BFA8}" destId="{18BFA4B3-FA35-45FC-A572-7BD9C499497D}" srcOrd="1" destOrd="0" parTransId="{2789ACB2-D148-4648-BE3F-A5F8D79F8565}" sibTransId="{2A5BD808-C143-422F-B56D-04B5DB96DCAF}"/>
    <dgm:cxn modelId="{287CAB4D-085A-42BB-A0AD-8890FCE864C9}" srcId="{110A5D13-D7BF-46F6-9719-C1A5C163BFA8}" destId="{7B9CEB54-7057-4ACE-8F0B-C38AF988691D}" srcOrd="0" destOrd="0" parTransId="{58D81D24-28BB-4F98-8390-376428B7C1FF}" sibTransId="{3B53099E-FAFD-452A-9AB5-74E5641AEC6C}"/>
    <dgm:cxn modelId="{31AE1572-EF8F-42DD-AFD2-1F13C50C229A}" type="presOf" srcId="{110A5D13-D7BF-46F6-9719-C1A5C163BFA8}" destId="{35A92E56-8C40-413D-B1C7-5CA46EB39F76}" srcOrd="0" destOrd="0" presId="urn:microsoft.com/office/officeart/2005/8/layout/hProcess9"/>
    <dgm:cxn modelId="{D7A08778-0B7E-4125-B9A6-6AB2E16D2A3F}" type="presOf" srcId="{7B9CEB54-7057-4ACE-8F0B-C38AF988691D}" destId="{1E917252-1923-4C86-AA4F-475106C757BB}" srcOrd="0" destOrd="0" presId="urn:microsoft.com/office/officeart/2005/8/layout/hProcess9"/>
    <dgm:cxn modelId="{6455CDC5-ABDE-4E21-ACBB-922F5A8F2692}" type="presOf" srcId="{03A05B00-E33F-4E83-A765-238A570E55F5}" destId="{5BF2E18F-5CA9-4E53-8244-E0D5669E02E4}" srcOrd="0" destOrd="0" presId="urn:microsoft.com/office/officeart/2005/8/layout/hProcess9"/>
    <dgm:cxn modelId="{73AA3CF9-CBCE-47F6-9A73-C234A62415B9}" type="presOf" srcId="{18BFA4B3-FA35-45FC-A572-7BD9C499497D}" destId="{63DAEEA8-F6EF-41B8-B448-C6C07F945010}" srcOrd="0" destOrd="0" presId="urn:microsoft.com/office/officeart/2005/8/layout/hProcess9"/>
    <dgm:cxn modelId="{A822D321-25E3-4EA6-9490-E7C0E3771CFF}" type="presParOf" srcId="{35A92E56-8C40-413D-B1C7-5CA46EB39F76}" destId="{A6CA14CC-8873-4556-9607-11FCF3FDD4CA}" srcOrd="0" destOrd="0" presId="urn:microsoft.com/office/officeart/2005/8/layout/hProcess9"/>
    <dgm:cxn modelId="{E6A04064-70FC-4C81-8883-C3FEE02B4E04}" type="presParOf" srcId="{35A92E56-8C40-413D-B1C7-5CA46EB39F76}" destId="{BE92EA18-FFDA-4638-9F4B-A2FCE1C72109}" srcOrd="1" destOrd="0" presId="urn:microsoft.com/office/officeart/2005/8/layout/hProcess9"/>
    <dgm:cxn modelId="{0B2EEC2F-EDA4-4909-B49D-03EFB60F1560}" type="presParOf" srcId="{BE92EA18-FFDA-4638-9F4B-A2FCE1C72109}" destId="{1E917252-1923-4C86-AA4F-475106C757BB}" srcOrd="0" destOrd="0" presId="urn:microsoft.com/office/officeart/2005/8/layout/hProcess9"/>
    <dgm:cxn modelId="{E67873D8-59BC-4140-9968-372C0AC0A027}" type="presParOf" srcId="{BE92EA18-FFDA-4638-9F4B-A2FCE1C72109}" destId="{04382A62-26E0-4A38-AD49-CE8101D080AE}" srcOrd="1" destOrd="0" presId="urn:microsoft.com/office/officeart/2005/8/layout/hProcess9"/>
    <dgm:cxn modelId="{0754ADFB-193F-41DE-A5A7-858368A6F341}" type="presParOf" srcId="{BE92EA18-FFDA-4638-9F4B-A2FCE1C72109}" destId="{63DAEEA8-F6EF-41B8-B448-C6C07F945010}" srcOrd="2" destOrd="0" presId="urn:microsoft.com/office/officeart/2005/8/layout/hProcess9"/>
    <dgm:cxn modelId="{A9A27C11-7C75-4AB8-A8D4-6FAB943C0362}" type="presParOf" srcId="{BE92EA18-FFDA-4638-9F4B-A2FCE1C72109}" destId="{5EB33A73-6C4A-442E-8674-15380437B7BA}" srcOrd="3" destOrd="0" presId="urn:microsoft.com/office/officeart/2005/8/layout/hProcess9"/>
    <dgm:cxn modelId="{97CC6F5E-5CDF-4CCB-9177-0AC91A7C2C27}" type="presParOf" srcId="{BE92EA18-FFDA-4638-9F4B-A2FCE1C72109}" destId="{5BF2E18F-5CA9-4E53-8244-E0D5669E02E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BFA1EE-B2B0-4FF2-9500-2CF8EFA25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F264506-14C9-4668-93F8-E990D0C635BE}">
      <dgm:prSet phldrT="[Texte]" phldr="0"/>
      <dgm:spPr/>
      <dgm:t>
        <a:bodyPr/>
        <a:lstStyle/>
        <a:p>
          <a:pPr rtl="0"/>
          <a:r>
            <a:rPr lang="fr-FR"/>
            <a:t>Répartition des rôles</a:t>
          </a:r>
        </a:p>
      </dgm:t>
    </dgm:pt>
    <dgm:pt modelId="{F524098F-05B5-4BC8-8B02-4A9A927CE65D}" type="parTrans" cxnId="{559F7D34-6373-443D-B9CE-5D00BA02BC4C}">
      <dgm:prSet/>
      <dgm:spPr/>
      <dgm:t>
        <a:bodyPr/>
        <a:lstStyle/>
        <a:p>
          <a:endParaRPr lang="fr-FR"/>
        </a:p>
      </dgm:t>
    </dgm:pt>
    <dgm:pt modelId="{5070A9D4-05E0-4B3D-9210-1B0CC943E4C8}" type="sibTrans" cxnId="{559F7D34-6373-443D-B9CE-5D00BA02BC4C}">
      <dgm:prSet/>
      <dgm:spPr/>
      <dgm:t>
        <a:bodyPr/>
        <a:lstStyle/>
        <a:p>
          <a:endParaRPr lang="fr-FR"/>
        </a:p>
      </dgm:t>
    </dgm:pt>
    <dgm:pt modelId="{D300C395-6188-4022-8AE9-112E207AFB65}">
      <dgm:prSet phldrT="[Texte]" phldr="0"/>
      <dgm:spPr/>
      <dgm:t>
        <a:bodyPr/>
        <a:lstStyle/>
        <a:p>
          <a:pPr rtl="0"/>
          <a:r>
            <a:rPr lang="fr-FR"/>
            <a:t>Travail en </a:t>
          </a:r>
          <a:r>
            <a:rPr lang="fr-FR">
              <a:latin typeface="Aptos Display" panose="020F0302020204030204"/>
            </a:rPr>
            <a:t>parallèle</a:t>
          </a:r>
          <a:endParaRPr lang="fr-FR"/>
        </a:p>
      </dgm:t>
    </dgm:pt>
    <dgm:pt modelId="{A1F9F560-86DB-479D-94D5-B15F23F3EF61}" type="parTrans" cxnId="{F548FD5C-9C8E-430E-9FF4-C371C4972AD4}">
      <dgm:prSet/>
      <dgm:spPr/>
      <dgm:t>
        <a:bodyPr/>
        <a:lstStyle/>
        <a:p>
          <a:endParaRPr lang="fr-FR"/>
        </a:p>
      </dgm:t>
    </dgm:pt>
    <dgm:pt modelId="{4ADEBC3A-16EF-4762-B8D5-410F50BD717E}" type="sibTrans" cxnId="{F548FD5C-9C8E-430E-9FF4-C371C4972AD4}">
      <dgm:prSet/>
      <dgm:spPr/>
      <dgm:t>
        <a:bodyPr/>
        <a:lstStyle/>
        <a:p>
          <a:endParaRPr lang="fr-FR"/>
        </a:p>
      </dgm:t>
    </dgm:pt>
    <dgm:pt modelId="{FF0B16B9-2860-4D35-8DDE-E2BF54A0C973}">
      <dgm:prSet phldrT="[Texte]" phldr="0"/>
      <dgm:spPr/>
      <dgm:t>
        <a:bodyPr/>
        <a:lstStyle/>
        <a:p>
          <a:pPr rtl="0"/>
          <a:r>
            <a:rPr lang="fr-FR"/>
            <a:t>Communication efficace</a:t>
          </a:r>
        </a:p>
      </dgm:t>
    </dgm:pt>
    <dgm:pt modelId="{2532A3A5-83CA-48B3-8717-B1369E041214}" type="parTrans" cxnId="{2177C163-A2B7-433F-9A42-256E3093AC56}">
      <dgm:prSet/>
      <dgm:spPr/>
      <dgm:t>
        <a:bodyPr/>
        <a:lstStyle/>
        <a:p>
          <a:endParaRPr lang="fr-FR"/>
        </a:p>
      </dgm:t>
    </dgm:pt>
    <dgm:pt modelId="{DE5B7D4F-A3BB-410F-84F8-F2918C0EF5DA}" type="sibTrans" cxnId="{2177C163-A2B7-433F-9A42-256E3093AC56}">
      <dgm:prSet/>
      <dgm:spPr/>
      <dgm:t>
        <a:bodyPr/>
        <a:lstStyle/>
        <a:p>
          <a:endParaRPr lang="fr-FR"/>
        </a:p>
      </dgm:t>
    </dgm:pt>
    <dgm:pt modelId="{0CB48367-2785-4EE1-999B-B3F68CC678CD}">
      <dgm:prSet phldrT="[Texte]" phldr="0"/>
      <dgm:spPr/>
      <dgm:t>
        <a:bodyPr/>
        <a:lstStyle/>
        <a:p>
          <a:pPr rtl="0"/>
          <a:r>
            <a:rPr lang="fr-FR"/>
            <a:t>Utilisation de technologies adaptées</a:t>
          </a:r>
        </a:p>
      </dgm:t>
    </dgm:pt>
    <dgm:pt modelId="{CE088B82-8AE2-42DB-B9AA-B5E4E280A5AB}" type="parTrans" cxnId="{81849386-AF56-49B9-A580-A6A607C31648}">
      <dgm:prSet/>
      <dgm:spPr/>
      <dgm:t>
        <a:bodyPr/>
        <a:lstStyle/>
        <a:p>
          <a:endParaRPr lang="fr-FR"/>
        </a:p>
      </dgm:t>
    </dgm:pt>
    <dgm:pt modelId="{1D842CD3-205D-4256-BE6C-977868975479}" type="sibTrans" cxnId="{81849386-AF56-49B9-A580-A6A607C31648}">
      <dgm:prSet/>
      <dgm:spPr/>
      <dgm:t>
        <a:bodyPr/>
        <a:lstStyle/>
        <a:p>
          <a:endParaRPr lang="fr-FR"/>
        </a:p>
      </dgm:t>
    </dgm:pt>
    <dgm:pt modelId="{3F19D2B5-0062-478D-926E-39DC85A56AD5}" type="pres">
      <dgm:prSet presAssocID="{76BFA1EE-B2B0-4FF2-9500-2CF8EFA25586}" presName="diagram" presStyleCnt="0">
        <dgm:presLayoutVars>
          <dgm:dir/>
          <dgm:resizeHandles val="exact"/>
        </dgm:presLayoutVars>
      </dgm:prSet>
      <dgm:spPr/>
    </dgm:pt>
    <dgm:pt modelId="{331F1D72-310B-4F75-B7FB-BC0BB696B7BA}" type="pres">
      <dgm:prSet presAssocID="{3F264506-14C9-4668-93F8-E990D0C635BE}" presName="node" presStyleLbl="node1" presStyleIdx="0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</a:schemeClr>
        </a:solidFill>
      </dgm:spPr>
    </dgm:pt>
    <dgm:pt modelId="{6BA00F04-E4D1-442E-B4BF-09834C5C7A94}" type="pres">
      <dgm:prSet presAssocID="{5070A9D4-05E0-4B3D-9210-1B0CC943E4C8}" presName="sibTrans" presStyleCnt="0"/>
      <dgm:spPr/>
    </dgm:pt>
    <dgm:pt modelId="{93DC11E3-9BBD-4F4C-A494-4211AD32D6D7}" type="pres">
      <dgm:prSet presAssocID="{D300C395-6188-4022-8AE9-112E207AFB65}" presName="node" presStyleLbl="node1" presStyleIdx="1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</a:schemeClr>
        </a:solidFill>
      </dgm:spPr>
    </dgm:pt>
    <dgm:pt modelId="{68768911-4230-4FA1-8D85-2BD60A17A3A8}" type="pres">
      <dgm:prSet presAssocID="{4ADEBC3A-16EF-4762-B8D5-410F50BD717E}" presName="sibTrans" presStyleCnt="0"/>
      <dgm:spPr/>
    </dgm:pt>
    <dgm:pt modelId="{15A79C12-0146-47B3-BE27-E4452FA4721E}" type="pres">
      <dgm:prSet presAssocID="{FF0B16B9-2860-4D35-8DDE-E2BF54A0C973}" presName="node" presStyleLbl="node1" presStyleIdx="2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</a:schemeClr>
        </a:solidFill>
      </dgm:spPr>
    </dgm:pt>
    <dgm:pt modelId="{52FAC7DC-FA80-474D-9E30-3A06635097F6}" type="pres">
      <dgm:prSet presAssocID="{DE5B7D4F-A3BB-410F-84F8-F2918C0EF5DA}" presName="sibTrans" presStyleCnt="0"/>
      <dgm:spPr/>
    </dgm:pt>
    <dgm:pt modelId="{84602B99-291B-4051-9AD8-2E1999D896AF}" type="pres">
      <dgm:prSet presAssocID="{0CB48367-2785-4EE1-999B-B3F68CC678CD}" presName="node" presStyleLbl="node1" presStyleIdx="3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F6B17705-1C30-47A4-BF6C-5FFE976D60FC}" type="presOf" srcId="{76BFA1EE-B2B0-4FF2-9500-2CF8EFA25586}" destId="{3F19D2B5-0062-478D-926E-39DC85A56AD5}" srcOrd="0" destOrd="0" presId="urn:microsoft.com/office/officeart/2005/8/layout/default"/>
    <dgm:cxn modelId="{12B36D11-51C2-44D8-A782-CED8C1022301}" type="presOf" srcId="{FF0B16B9-2860-4D35-8DDE-E2BF54A0C973}" destId="{15A79C12-0146-47B3-BE27-E4452FA4721E}" srcOrd="0" destOrd="0" presId="urn:microsoft.com/office/officeart/2005/8/layout/default"/>
    <dgm:cxn modelId="{676AF219-508A-4481-B700-4BA094A1DEAB}" type="presOf" srcId="{0CB48367-2785-4EE1-999B-B3F68CC678CD}" destId="{84602B99-291B-4051-9AD8-2E1999D896AF}" srcOrd="0" destOrd="0" presId="urn:microsoft.com/office/officeart/2005/8/layout/default"/>
    <dgm:cxn modelId="{559F7D34-6373-443D-B9CE-5D00BA02BC4C}" srcId="{76BFA1EE-B2B0-4FF2-9500-2CF8EFA25586}" destId="{3F264506-14C9-4668-93F8-E990D0C635BE}" srcOrd="0" destOrd="0" parTransId="{F524098F-05B5-4BC8-8B02-4A9A927CE65D}" sibTransId="{5070A9D4-05E0-4B3D-9210-1B0CC943E4C8}"/>
    <dgm:cxn modelId="{F548FD5C-9C8E-430E-9FF4-C371C4972AD4}" srcId="{76BFA1EE-B2B0-4FF2-9500-2CF8EFA25586}" destId="{D300C395-6188-4022-8AE9-112E207AFB65}" srcOrd="1" destOrd="0" parTransId="{A1F9F560-86DB-479D-94D5-B15F23F3EF61}" sibTransId="{4ADEBC3A-16EF-4762-B8D5-410F50BD717E}"/>
    <dgm:cxn modelId="{2177C163-A2B7-433F-9A42-256E3093AC56}" srcId="{76BFA1EE-B2B0-4FF2-9500-2CF8EFA25586}" destId="{FF0B16B9-2860-4D35-8DDE-E2BF54A0C973}" srcOrd="2" destOrd="0" parTransId="{2532A3A5-83CA-48B3-8717-B1369E041214}" sibTransId="{DE5B7D4F-A3BB-410F-84F8-F2918C0EF5DA}"/>
    <dgm:cxn modelId="{81849386-AF56-49B9-A580-A6A607C31648}" srcId="{76BFA1EE-B2B0-4FF2-9500-2CF8EFA25586}" destId="{0CB48367-2785-4EE1-999B-B3F68CC678CD}" srcOrd="3" destOrd="0" parTransId="{CE088B82-8AE2-42DB-B9AA-B5E4E280A5AB}" sibTransId="{1D842CD3-205D-4256-BE6C-977868975479}"/>
    <dgm:cxn modelId="{2880A294-5669-4756-881F-CE4289EC2964}" type="presOf" srcId="{D300C395-6188-4022-8AE9-112E207AFB65}" destId="{93DC11E3-9BBD-4F4C-A494-4211AD32D6D7}" srcOrd="0" destOrd="0" presId="urn:microsoft.com/office/officeart/2005/8/layout/default"/>
    <dgm:cxn modelId="{8C0349F5-9819-4C3E-A775-4C114F783071}" type="presOf" srcId="{3F264506-14C9-4668-93F8-E990D0C635BE}" destId="{331F1D72-310B-4F75-B7FB-BC0BB696B7BA}" srcOrd="0" destOrd="0" presId="urn:microsoft.com/office/officeart/2005/8/layout/default"/>
    <dgm:cxn modelId="{D4D18726-7217-414D-A03A-CCF0D86C62A7}" type="presParOf" srcId="{3F19D2B5-0062-478D-926E-39DC85A56AD5}" destId="{331F1D72-310B-4F75-B7FB-BC0BB696B7BA}" srcOrd="0" destOrd="0" presId="urn:microsoft.com/office/officeart/2005/8/layout/default"/>
    <dgm:cxn modelId="{DE9646B0-6D5D-4584-ACBE-0B1E15B79FB0}" type="presParOf" srcId="{3F19D2B5-0062-478D-926E-39DC85A56AD5}" destId="{6BA00F04-E4D1-442E-B4BF-09834C5C7A94}" srcOrd="1" destOrd="0" presId="urn:microsoft.com/office/officeart/2005/8/layout/default"/>
    <dgm:cxn modelId="{B7A2A3D1-1759-482F-B2DA-A6A8269FF124}" type="presParOf" srcId="{3F19D2B5-0062-478D-926E-39DC85A56AD5}" destId="{93DC11E3-9BBD-4F4C-A494-4211AD32D6D7}" srcOrd="2" destOrd="0" presId="urn:microsoft.com/office/officeart/2005/8/layout/default"/>
    <dgm:cxn modelId="{839A2803-6F65-4007-9D3B-0089D41B7046}" type="presParOf" srcId="{3F19D2B5-0062-478D-926E-39DC85A56AD5}" destId="{68768911-4230-4FA1-8D85-2BD60A17A3A8}" srcOrd="3" destOrd="0" presId="urn:microsoft.com/office/officeart/2005/8/layout/default"/>
    <dgm:cxn modelId="{59B4DC12-E7A5-48DC-8DFB-4EF55132DB45}" type="presParOf" srcId="{3F19D2B5-0062-478D-926E-39DC85A56AD5}" destId="{15A79C12-0146-47B3-BE27-E4452FA4721E}" srcOrd="4" destOrd="0" presId="urn:microsoft.com/office/officeart/2005/8/layout/default"/>
    <dgm:cxn modelId="{CDC277C7-EB08-4DF5-993D-4F85A95CBC6F}" type="presParOf" srcId="{3F19D2B5-0062-478D-926E-39DC85A56AD5}" destId="{52FAC7DC-FA80-474D-9E30-3A06635097F6}" srcOrd="5" destOrd="0" presId="urn:microsoft.com/office/officeart/2005/8/layout/default"/>
    <dgm:cxn modelId="{0DA43E1A-B0E4-478A-AFC0-E402A325E0B0}" type="presParOf" srcId="{3F19D2B5-0062-478D-926E-39DC85A56AD5}" destId="{84602B99-291B-4051-9AD8-2E1999D896A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6BFA1EE-B2B0-4FF2-9500-2CF8EFA255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F264506-14C9-4668-93F8-E990D0C635BE}">
      <dgm:prSet phldrT="[Texte]" phldr="0"/>
      <dgm:spPr/>
      <dgm:t>
        <a:bodyPr/>
        <a:lstStyle/>
        <a:p>
          <a:pPr rtl="0"/>
          <a:r>
            <a:rPr lang="fr-FR"/>
            <a:t>Retard sur certaines </a:t>
          </a:r>
          <a:r>
            <a:rPr lang="fr-FR">
              <a:latin typeface="Aptos Display" panose="020F0302020204030204"/>
            </a:rPr>
            <a:t>fonctionnalitésé</a:t>
          </a:r>
          <a:endParaRPr lang="fr-FR"/>
        </a:p>
      </dgm:t>
    </dgm:pt>
    <dgm:pt modelId="{F524098F-05B5-4BC8-8B02-4A9A927CE65D}" type="parTrans" cxnId="{559F7D34-6373-443D-B9CE-5D00BA02BC4C}">
      <dgm:prSet/>
      <dgm:spPr/>
      <dgm:t>
        <a:bodyPr/>
        <a:lstStyle/>
        <a:p>
          <a:endParaRPr lang="fr-FR"/>
        </a:p>
      </dgm:t>
    </dgm:pt>
    <dgm:pt modelId="{5070A9D4-05E0-4B3D-9210-1B0CC943E4C8}" type="sibTrans" cxnId="{559F7D34-6373-443D-B9CE-5D00BA02BC4C}">
      <dgm:prSet/>
      <dgm:spPr/>
      <dgm:t>
        <a:bodyPr/>
        <a:lstStyle/>
        <a:p>
          <a:endParaRPr lang="fr-FR"/>
        </a:p>
      </dgm:t>
    </dgm:pt>
    <dgm:pt modelId="{D300C395-6188-4022-8AE9-112E207AFB65}">
      <dgm:prSet phldrT="[Texte]" phldr="0"/>
      <dgm:spPr/>
      <dgm:t>
        <a:bodyPr/>
        <a:lstStyle/>
        <a:p>
          <a:pPr rtl="0"/>
          <a:r>
            <a:rPr lang="fr-FR"/>
            <a:t>Infrastructure longue à mettre en place</a:t>
          </a:r>
        </a:p>
      </dgm:t>
    </dgm:pt>
    <dgm:pt modelId="{A1F9F560-86DB-479D-94D5-B15F23F3EF61}" type="parTrans" cxnId="{F548FD5C-9C8E-430E-9FF4-C371C4972AD4}">
      <dgm:prSet/>
      <dgm:spPr/>
      <dgm:t>
        <a:bodyPr/>
        <a:lstStyle/>
        <a:p>
          <a:endParaRPr lang="fr-FR"/>
        </a:p>
      </dgm:t>
    </dgm:pt>
    <dgm:pt modelId="{4ADEBC3A-16EF-4762-B8D5-410F50BD717E}" type="sibTrans" cxnId="{F548FD5C-9C8E-430E-9FF4-C371C4972AD4}">
      <dgm:prSet/>
      <dgm:spPr/>
      <dgm:t>
        <a:bodyPr/>
        <a:lstStyle/>
        <a:p>
          <a:endParaRPr lang="fr-FR"/>
        </a:p>
      </dgm:t>
    </dgm:pt>
    <dgm:pt modelId="{FF0B16B9-2860-4D35-8DDE-E2BF54A0C973}">
      <dgm:prSet phldrT="[Texte]" phldr="0"/>
      <dgm:spPr/>
      <dgm:t>
        <a:bodyPr/>
        <a:lstStyle/>
        <a:p>
          <a:pPr rtl="0"/>
          <a:r>
            <a:rPr lang="fr-FR"/>
            <a:t>Synchronisation entre sous-parties</a:t>
          </a:r>
        </a:p>
      </dgm:t>
    </dgm:pt>
    <dgm:pt modelId="{2532A3A5-83CA-48B3-8717-B1369E041214}" type="parTrans" cxnId="{2177C163-A2B7-433F-9A42-256E3093AC56}">
      <dgm:prSet/>
      <dgm:spPr/>
      <dgm:t>
        <a:bodyPr/>
        <a:lstStyle/>
        <a:p>
          <a:endParaRPr lang="fr-FR"/>
        </a:p>
      </dgm:t>
    </dgm:pt>
    <dgm:pt modelId="{DE5B7D4F-A3BB-410F-84F8-F2918C0EF5DA}" type="sibTrans" cxnId="{2177C163-A2B7-433F-9A42-256E3093AC56}">
      <dgm:prSet/>
      <dgm:spPr/>
      <dgm:t>
        <a:bodyPr/>
        <a:lstStyle/>
        <a:p>
          <a:endParaRPr lang="fr-FR"/>
        </a:p>
      </dgm:t>
    </dgm:pt>
    <dgm:pt modelId="{0CB48367-2785-4EE1-999B-B3F68CC678CD}">
      <dgm:prSet phldrT="[Texte]" phldr="0"/>
      <dgm:spPr/>
      <dgm:t>
        <a:bodyPr/>
        <a:lstStyle/>
        <a:p>
          <a:pPr rtl="0"/>
          <a:r>
            <a:rPr lang="fr-FR"/>
            <a:t>Difficultés techniques imprévues</a:t>
          </a:r>
        </a:p>
      </dgm:t>
    </dgm:pt>
    <dgm:pt modelId="{CE088B82-8AE2-42DB-B9AA-B5E4E280A5AB}" type="parTrans" cxnId="{81849386-AF56-49B9-A580-A6A607C31648}">
      <dgm:prSet/>
      <dgm:spPr/>
      <dgm:t>
        <a:bodyPr/>
        <a:lstStyle/>
        <a:p>
          <a:endParaRPr lang="fr-FR"/>
        </a:p>
      </dgm:t>
    </dgm:pt>
    <dgm:pt modelId="{1D842CD3-205D-4256-BE6C-977868975479}" type="sibTrans" cxnId="{81849386-AF56-49B9-A580-A6A607C31648}">
      <dgm:prSet/>
      <dgm:spPr/>
      <dgm:t>
        <a:bodyPr/>
        <a:lstStyle/>
        <a:p>
          <a:endParaRPr lang="fr-FR"/>
        </a:p>
      </dgm:t>
    </dgm:pt>
    <dgm:pt modelId="{3F19D2B5-0062-478D-926E-39DC85A56AD5}" type="pres">
      <dgm:prSet presAssocID="{76BFA1EE-B2B0-4FF2-9500-2CF8EFA25586}" presName="diagram" presStyleCnt="0">
        <dgm:presLayoutVars>
          <dgm:dir/>
          <dgm:resizeHandles val="exact"/>
        </dgm:presLayoutVars>
      </dgm:prSet>
      <dgm:spPr/>
    </dgm:pt>
    <dgm:pt modelId="{331F1D72-310B-4F75-B7FB-BC0BB696B7BA}" type="pres">
      <dgm:prSet presAssocID="{3F264506-14C9-4668-93F8-E990D0C635BE}" presName="node" presStyleLbl="node1" presStyleIdx="0" presStyleCnt="4">
        <dgm:presLayoutVars>
          <dgm:bulletEnabled val="1"/>
        </dgm:presLayoutVars>
      </dgm:prSet>
      <dgm:spPr>
        <a:solidFill>
          <a:schemeClr val="accent2">
            <a:lumMod val="60000"/>
            <a:lumOff val="40000"/>
          </a:schemeClr>
        </a:solidFill>
      </dgm:spPr>
    </dgm:pt>
    <dgm:pt modelId="{6BA00F04-E4D1-442E-B4BF-09834C5C7A94}" type="pres">
      <dgm:prSet presAssocID="{5070A9D4-05E0-4B3D-9210-1B0CC943E4C8}" presName="sibTrans" presStyleCnt="0"/>
      <dgm:spPr/>
    </dgm:pt>
    <dgm:pt modelId="{93DC11E3-9BBD-4F4C-A494-4211AD32D6D7}" type="pres">
      <dgm:prSet presAssocID="{D300C395-6188-4022-8AE9-112E207AFB65}" presName="node" presStyleLbl="node1" presStyleIdx="1" presStyleCnt="4">
        <dgm:presLayoutVars>
          <dgm:bulletEnabled val="1"/>
        </dgm:presLayoutVars>
      </dgm:prSet>
      <dgm:spPr>
        <a:solidFill>
          <a:schemeClr val="accent2">
            <a:lumMod val="60000"/>
            <a:lumOff val="40000"/>
          </a:schemeClr>
        </a:solidFill>
      </dgm:spPr>
    </dgm:pt>
    <dgm:pt modelId="{68768911-4230-4FA1-8D85-2BD60A17A3A8}" type="pres">
      <dgm:prSet presAssocID="{4ADEBC3A-16EF-4762-B8D5-410F50BD717E}" presName="sibTrans" presStyleCnt="0"/>
      <dgm:spPr/>
    </dgm:pt>
    <dgm:pt modelId="{15A79C12-0146-47B3-BE27-E4452FA4721E}" type="pres">
      <dgm:prSet presAssocID="{FF0B16B9-2860-4D35-8DDE-E2BF54A0C973}" presName="node" presStyleLbl="node1" presStyleIdx="2" presStyleCnt="4">
        <dgm:presLayoutVars>
          <dgm:bulletEnabled val="1"/>
        </dgm:presLayoutVars>
      </dgm:prSet>
      <dgm:spPr>
        <a:solidFill>
          <a:schemeClr val="accent2">
            <a:lumMod val="60000"/>
            <a:lumOff val="40000"/>
          </a:schemeClr>
        </a:solidFill>
      </dgm:spPr>
    </dgm:pt>
    <dgm:pt modelId="{52FAC7DC-FA80-474D-9E30-3A06635097F6}" type="pres">
      <dgm:prSet presAssocID="{DE5B7D4F-A3BB-410F-84F8-F2918C0EF5DA}" presName="sibTrans" presStyleCnt="0"/>
      <dgm:spPr/>
    </dgm:pt>
    <dgm:pt modelId="{84602B99-291B-4051-9AD8-2E1999D896AF}" type="pres">
      <dgm:prSet presAssocID="{0CB48367-2785-4EE1-999B-B3F68CC678CD}" presName="node" presStyleLbl="node1" presStyleIdx="3" presStyleCnt="4">
        <dgm:presLayoutVars>
          <dgm:bulletEnabled val="1"/>
        </dgm:presLayoutVars>
      </dgm:prSet>
      <dgm:spPr>
        <a:solidFill>
          <a:schemeClr val="accent2">
            <a:lumMod val="60000"/>
            <a:lumOff val="40000"/>
          </a:schemeClr>
        </a:solidFill>
      </dgm:spPr>
    </dgm:pt>
  </dgm:ptLst>
  <dgm:cxnLst>
    <dgm:cxn modelId="{F6B17705-1C30-47A4-BF6C-5FFE976D60FC}" type="presOf" srcId="{76BFA1EE-B2B0-4FF2-9500-2CF8EFA25586}" destId="{3F19D2B5-0062-478D-926E-39DC85A56AD5}" srcOrd="0" destOrd="0" presId="urn:microsoft.com/office/officeart/2005/8/layout/default"/>
    <dgm:cxn modelId="{12B36D11-51C2-44D8-A782-CED8C1022301}" type="presOf" srcId="{FF0B16B9-2860-4D35-8DDE-E2BF54A0C973}" destId="{15A79C12-0146-47B3-BE27-E4452FA4721E}" srcOrd="0" destOrd="0" presId="urn:microsoft.com/office/officeart/2005/8/layout/default"/>
    <dgm:cxn modelId="{676AF219-508A-4481-B700-4BA094A1DEAB}" type="presOf" srcId="{0CB48367-2785-4EE1-999B-B3F68CC678CD}" destId="{84602B99-291B-4051-9AD8-2E1999D896AF}" srcOrd="0" destOrd="0" presId="urn:microsoft.com/office/officeart/2005/8/layout/default"/>
    <dgm:cxn modelId="{559F7D34-6373-443D-B9CE-5D00BA02BC4C}" srcId="{76BFA1EE-B2B0-4FF2-9500-2CF8EFA25586}" destId="{3F264506-14C9-4668-93F8-E990D0C635BE}" srcOrd="0" destOrd="0" parTransId="{F524098F-05B5-4BC8-8B02-4A9A927CE65D}" sibTransId="{5070A9D4-05E0-4B3D-9210-1B0CC943E4C8}"/>
    <dgm:cxn modelId="{F548FD5C-9C8E-430E-9FF4-C371C4972AD4}" srcId="{76BFA1EE-B2B0-4FF2-9500-2CF8EFA25586}" destId="{D300C395-6188-4022-8AE9-112E207AFB65}" srcOrd="1" destOrd="0" parTransId="{A1F9F560-86DB-479D-94D5-B15F23F3EF61}" sibTransId="{4ADEBC3A-16EF-4762-B8D5-410F50BD717E}"/>
    <dgm:cxn modelId="{2177C163-A2B7-433F-9A42-256E3093AC56}" srcId="{76BFA1EE-B2B0-4FF2-9500-2CF8EFA25586}" destId="{FF0B16B9-2860-4D35-8DDE-E2BF54A0C973}" srcOrd="2" destOrd="0" parTransId="{2532A3A5-83CA-48B3-8717-B1369E041214}" sibTransId="{DE5B7D4F-A3BB-410F-84F8-F2918C0EF5DA}"/>
    <dgm:cxn modelId="{81849386-AF56-49B9-A580-A6A607C31648}" srcId="{76BFA1EE-B2B0-4FF2-9500-2CF8EFA25586}" destId="{0CB48367-2785-4EE1-999B-B3F68CC678CD}" srcOrd="3" destOrd="0" parTransId="{CE088B82-8AE2-42DB-B9AA-B5E4E280A5AB}" sibTransId="{1D842CD3-205D-4256-BE6C-977868975479}"/>
    <dgm:cxn modelId="{2880A294-5669-4756-881F-CE4289EC2964}" type="presOf" srcId="{D300C395-6188-4022-8AE9-112E207AFB65}" destId="{93DC11E3-9BBD-4F4C-A494-4211AD32D6D7}" srcOrd="0" destOrd="0" presId="urn:microsoft.com/office/officeart/2005/8/layout/default"/>
    <dgm:cxn modelId="{8C0349F5-9819-4C3E-A775-4C114F783071}" type="presOf" srcId="{3F264506-14C9-4668-93F8-E990D0C635BE}" destId="{331F1D72-310B-4F75-B7FB-BC0BB696B7BA}" srcOrd="0" destOrd="0" presId="urn:microsoft.com/office/officeart/2005/8/layout/default"/>
    <dgm:cxn modelId="{D4D18726-7217-414D-A03A-CCF0D86C62A7}" type="presParOf" srcId="{3F19D2B5-0062-478D-926E-39DC85A56AD5}" destId="{331F1D72-310B-4F75-B7FB-BC0BB696B7BA}" srcOrd="0" destOrd="0" presId="urn:microsoft.com/office/officeart/2005/8/layout/default"/>
    <dgm:cxn modelId="{DE9646B0-6D5D-4584-ACBE-0B1E15B79FB0}" type="presParOf" srcId="{3F19D2B5-0062-478D-926E-39DC85A56AD5}" destId="{6BA00F04-E4D1-442E-B4BF-09834C5C7A94}" srcOrd="1" destOrd="0" presId="urn:microsoft.com/office/officeart/2005/8/layout/default"/>
    <dgm:cxn modelId="{B7A2A3D1-1759-482F-B2DA-A6A8269FF124}" type="presParOf" srcId="{3F19D2B5-0062-478D-926E-39DC85A56AD5}" destId="{93DC11E3-9BBD-4F4C-A494-4211AD32D6D7}" srcOrd="2" destOrd="0" presId="urn:microsoft.com/office/officeart/2005/8/layout/default"/>
    <dgm:cxn modelId="{839A2803-6F65-4007-9D3B-0089D41B7046}" type="presParOf" srcId="{3F19D2B5-0062-478D-926E-39DC85A56AD5}" destId="{68768911-4230-4FA1-8D85-2BD60A17A3A8}" srcOrd="3" destOrd="0" presId="urn:microsoft.com/office/officeart/2005/8/layout/default"/>
    <dgm:cxn modelId="{59B4DC12-E7A5-48DC-8DFB-4EF55132DB45}" type="presParOf" srcId="{3F19D2B5-0062-478D-926E-39DC85A56AD5}" destId="{15A79C12-0146-47B3-BE27-E4452FA4721E}" srcOrd="4" destOrd="0" presId="urn:microsoft.com/office/officeart/2005/8/layout/default"/>
    <dgm:cxn modelId="{CDC277C7-EB08-4DF5-993D-4F85A95CBC6F}" type="presParOf" srcId="{3F19D2B5-0062-478D-926E-39DC85A56AD5}" destId="{52FAC7DC-FA80-474D-9E30-3A06635097F6}" srcOrd="5" destOrd="0" presId="urn:microsoft.com/office/officeart/2005/8/layout/default"/>
    <dgm:cxn modelId="{0DA43E1A-B0E4-478A-AFC0-E402A325E0B0}" type="presParOf" srcId="{3F19D2B5-0062-478D-926E-39DC85A56AD5}" destId="{84602B99-291B-4051-9AD8-2E1999D896A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ED477-2BB5-4AE3-B4AA-73548599D649}">
      <dsp:nvSpPr>
        <dsp:cNvPr id="0" name=""/>
        <dsp:cNvSpPr/>
      </dsp:nvSpPr>
      <dsp:spPr>
        <a:xfrm>
          <a:off x="0" y="51899"/>
          <a:ext cx="6752715" cy="565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>
              <a:latin typeface="Aptos Display" panose="020F0302020204030204"/>
            </a:rPr>
            <a:t>Introduction : Lignes directrices, choix initiaux</a:t>
          </a:r>
          <a:endParaRPr lang="fr-FR" sz="2300" kern="1200"/>
        </a:p>
      </dsp:txBody>
      <dsp:txXfrm>
        <a:off x="27586" y="79485"/>
        <a:ext cx="6697543" cy="509938"/>
      </dsp:txXfrm>
    </dsp:sp>
    <dsp:sp modelId="{4FE067B9-D030-4489-A46B-BA14C19F08A6}">
      <dsp:nvSpPr>
        <dsp:cNvPr id="0" name=""/>
        <dsp:cNvSpPr/>
      </dsp:nvSpPr>
      <dsp:spPr>
        <a:xfrm>
          <a:off x="0" y="683249"/>
          <a:ext cx="6752715" cy="565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>
              <a:latin typeface="Aptos Display" panose="020F0302020204030204"/>
            </a:rPr>
            <a:t>Organisation</a:t>
          </a:r>
          <a:r>
            <a:rPr lang="fr-FR" sz="2300" kern="1200"/>
            <a:t> de l’équipe &amp; Collaboration</a:t>
          </a:r>
          <a:endParaRPr lang="fr-FR" sz="2300" kern="1200">
            <a:latin typeface="Aptos Display" panose="020F0302020204030204"/>
          </a:endParaRPr>
        </a:p>
      </dsp:txBody>
      <dsp:txXfrm>
        <a:off x="27586" y="710835"/>
        <a:ext cx="6697543" cy="509938"/>
      </dsp:txXfrm>
    </dsp:sp>
    <dsp:sp modelId="{93853A6B-BD5B-48EC-AB70-A035B9D66717}">
      <dsp:nvSpPr>
        <dsp:cNvPr id="0" name=""/>
        <dsp:cNvSpPr/>
      </dsp:nvSpPr>
      <dsp:spPr>
        <a:xfrm>
          <a:off x="0" y="1314599"/>
          <a:ext cx="6752715" cy="565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>
              <a:latin typeface="Aptos Display" panose="020F0302020204030204"/>
            </a:rPr>
            <a:t>Architecture</a:t>
          </a:r>
          <a:r>
            <a:rPr lang="fr-FR" sz="2300" kern="1200"/>
            <a:t> globale &amp; Choix technologiques</a:t>
          </a:r>
        </a:p>
      </dsp:txBody>
      <dsp:txXfrm>
        <a:off x="27586" y="1342185"/>
        <a:ext cx="6697543" cy="509938"/>
      </dsp:txXfrm>
    </dsp:sp>
    <dsp:sp modelId="{C34169E5-CEB8-4C90-A88D-BF16746D5A89}">
      <dsp:nvSpPr>
        <dsp:cNvPr id="0" name=""/>
        <dsp:cNvSpPr/>
      </dsp:nvSpPr>
      <dsp:spPr>
        <a:xfrm>
          <a:off x="0" y="1945949"/>
          <a:ext cx="6752715" cy="565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>
              <a:latin typeface="Aptos Display" panose="020F0302020204030204"/>
            </a:rPr>
            <a:t>Infrastructure </a:t>
          </a:r>
          <a:r>
            <a:rPr lang="fr-FR" sz="2300" kern="1200"/>
            <a:t>&amp; </a:t>
          </a:r>
          <a:r>
            <a:rPr lang="fr-FR" sz="2300" kern="1200">
              <a:latin typeface="Aptos Display" panose="020F0302020204030204"/>
            </a:rPr>
            <a:t>Déploiement</a:t>
          </a:r>
          <a:r>
            <a:rPr lang="fr-FR" sz="2300" kern="1200"/>
            <a:t> (CI/CD)</a:t>
          </a:r>
          <a:endParaRPr lang="fr-FR" sz="2300" kern="1200">
            <a:latin typeface="Aptos Display" panose="020F0302020204030204"/>
          </a:endParaRPr>
        </a:p>
      </dsp:txBody>
      <dsp:txXfrm>
        <a:off x="27586" y="1973535"/>
        <a:ext cx="6697543" cy="509938"/>
      </dsp:txXfrm>
    </dsp:sp>
    <dsp:sp modelId="{21303574-A74C-4606-AF47-FFDFA55AB024}">
      <dsp:nvSpPr>
        <dsp:cNvPr id="0" name=""/>
        <dsp:cNvSpPr/>
      </dsp:nvSpPr>
      <dsp:spPr>
        <a:xfrm>
          <a:off x="0" y="2577299"/>
          <a:ext cx="6752715" cy="565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>
              <a:latin typeface="Aptos Display" panose="020F0302020204030204"/>
            </a:rPr>
            <a:t>Frontend</a:t>
          </a:r>
        </a:p>
      </dsp:txBody>
      <dsp:txXfrm>
        <a:off x="27586" y="2604885"/>
        <a:ext cx="6697543" cy="509938"/>
      </dsp:txXfrm>
    </dsp:sp>
    <dsp:sp modelId="{D0A7F2BB-8C45-417A-8BF9-4399EC84F833}">
      <dsp:nvSpPr>
        <dsp:cNvPr id="0" name=""/>
        <dsp:cNvSpPr/>
      </dsp:nvSpPr>
      <dsp:spPr>
        <a:xfrm>
          <a:off x="0" y="3208649"/>
          <a:ext cx="6752715" cy="565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strike="noStrike" kern="1200">
              <a:latin typeface="Aptos Display" panose="020F0302020204030204"/>
            </a:rPr>
            <a:t>Backend</a:t>
          </a:r>
        </a:p>
      </dsp:txBody>
      <dsp:txXfrm>
        <a:off x="27586" y="3236235"/>
        <a:ext cx="6697543" cy="509938"/>
      </dsp:txXfrm>
    </dsp:sp>
    <dsp:sp modelId="{C188BD7A-03CE-4B28-84D2-26480E6F8B7D}">
      <dsp:nvSpPr>
        <dsp:cNvPr id="0" name=""/>
        <dsp:cNvSpPr/>
      </dsp:nvSpPr>
      <dsp:spPr>
        <a:xfrm>
          <a:off x="0" y="3839999"/>
          <a:ext cx="6752715" cy="565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strike="noStrike" kern="1200">
              <a:latin typeface="Aptos Display" panose="020F0302020204030204"/>
            </a:rPr>
            <a:t>Montée</a:t>
          </a:r>
          <a:r>
            <a:rPr lang="fr-FR" sz="2300" strike="noStrike" kern="1200"/>
            <a:t> en charge </a:t>
          </a:r>
          <a:r>
            <a:rPr lang="fr-FR" sz="2300" strike="noStrike" kern="1200">
              <a:latin typeface="Aptos Display" panose="020F0302020204030204"/>
            </a:rPr>
            <a:t>&amp; Monitoring</a:t>
          </a:r>
          <a:endParaRPr lang="fr-FR" sz="2300" strike="noStrike" kern="1200"/>
        </a:p>
      </dsp:txBody>
      <dsp:txXfrm>
        <a:off x="27586" y="3867585"/>
        <a:ext cx="6697543" cy="509938"/>
      </dsp:txXfrm>
    </dsp:sp>
    <dsp:sp modelId="{550692BA-59DD-40B7-9AF4-E597264EBB7D}">
      <dsp:nvSpPr>
        <dsp:cNvPr id="0" name=""/>
        <dsp:cNvSpPr/>
      </dsp:nvSpPr>
      <dsp:spPr>
        <a:xfrm>
          <a:off x="0" y="4471349"/>
          <a:ext cx="6752715" cy="565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>
              <a:latin typeface="Aptos Display" panose="020F0302020204030204"/>
            </a:rPr>
            <a:t>Conclusion</a:t>
          </a:r>
          <a:r>
            <a:rPr lang="fr-FR" sz="2300" kern="1200"/>
            <a:t> &amp; Retours d’expérience</a:t>
          </a:r>
          <a:endParaRPr lang="fr-FR" sz="2300" kern="1200">
            <a:latin typeface="Aptos Display" panose="020F0302020204030204"/>
          </a:endParaRPr>
        </a:p>
      </dsp:txBody>
      <dsp:txXfrm>
        <a:off x="27586" y="4498935"/>
        <a:ext cx="6697543" cy="5099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70F93-2906-466A-9E28-8DD5430068A9}">
      <dsp:nvSpPr>
        <dsp:cNvPr id="0" name=""/>
        <dsp:cNvSpPr/>
      </dsp:nvSpPr>
      <dsp:spPr>
        <a:xfrm>
          <a:off x="0" y="57824"/>
          <a:ext cx="7836714" cy="4176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Analyse du </a:t>
          </a:r>
          <a:r>
            <a:rPr lang="fr-FR" sz="1700" kern="1200">
              <a:latin typeface="Aptos Display" panose="020F0302020204030204"/>
            </a:rPr>
            <a:t>domaine</a:t>
          </a:r>
          <a:endParaRPr lang="fr-FR" sz="1700" kern="1200"/>
        </a:p>
      </dsp:txBody>
      <dsp:txXfrm>
        <a:off x="20390" y="78214"/>
        <a:ext cx="7795934" cy="376910"/>
      </dsp:txXfrm>
    </dsp:sp>
    <dsp:sp modelId="{CAAA7459-10F0-45BF-A55E-7F94F851EBD7}">
      <dsp:nvSpPr>
        <dsp:cNvPr id="0" name=""/>
        <dsp:cNvSpPr/>
      </dsp:nvSpPr>
      <dsp:spPr>
        <a:xfrm>
          <a:off x="0" y="475514"/>
          <a:ext cx="7836714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816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1" kern="1200"/>
            <a:t>Use cases</a:t>
          </a:r>
          <a:r>
            <a:rPr lang="fr-FR" sz="1300" kern="1200"/>
            <a:t>, </a:t>
          </a:r>
          <a:r>
            <a:rPr lang="fr-FR" sz="1300" i="1" kern="1200"/>
            <a:t>Entités clés</a:t>
          </a:r>
          <a:r>
            <a:rPr lang="fr-FR" sz="1300" kern="1200"/>
            <a:t>, </a:t>
          </a:r>
          <a:r>
            <a:rPr lang="fr-FR" sz="1300" i="1" kern="1200"/>
            <a:t>Contraintes fonctionnelles</a:t>
          </a:r>
          <a:endParaRPr lang="fr-FR" sz="1300" kern="1200">
            <a:latin typeface="Aptos Display" panose="020F0302020204030204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1" kern="1200"/>
            <a:t>Représentation UML</a:t>
          </a:r>
          <a:r>
            <a:rPr lang="fr-FR" sz="1300" i="0" kern="1200"/>
            <a:t> vs. </a:t>
          </a:r>
          <a:r>
            <a:rPr lang="fr-FR" sz="1300" i="1" kern="1200"/>
            <a:t>NoSQL</a:t>
          </a:r>
          <a:endParaRPr lang="fr-FR" sz="1300" i="1" kern="1200">
            <a:latin typeface="Aptos Display" panose="020F0302020204030204"/>
          </a:endParaRPr>
        </a:p>
      </dsp:txBody>
      <dsp:txXfrm>
        <a:off x="0" y="475514"/>
        <a:ext cx="7836714" cy="448672"/>
      </dsp:txXfrm>
    </dsp:sp>
    <dsp:sp modelId="{7FD8F3EC-75F3-46E1-9373-9D3510ACD653}">
      <dsp:nvSpPr>
        <dsp:cNvPr id="0" name=""/>
        <dsp:cNvSpPr/>
      </dsp:nvSpPr>
      <dsp:spPr>
        <a:xfrm>
          <a:off x="0" y="924187"/>
          <a:ext cx="7836714" cy="4176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Choix de la base de données</a:t>
          </a:r>
        </a:p>
      </dsp:txBody>
      <dsp:txXfrm>
        <a:off x="20390" y="944577"/>
        <a:ext cx="7795934" cy="376910"/>
      </dsp:txXfrm>
    </dsp:sp>
    <dsp:sp modelId="{0C5943C8-3B85-4F26-A453-BC7653A1CC95}">
      <dsp:nvSpPr>
        <dsp:cNvPr id="0" name=""/>
        <dsp:cNvSpPr/>
      </dsp:nvSpPr>
      <dsp:spPr>
        <a:xfrm>
          <a:off x="0" y="1341877"/>
          <a:ext cx="7836714" cy="68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816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1" kern="1200"/>
            <a:t>SQL</a:t>
          </a:r>
          <a:r>
            <a:rPr lang="fr-FR" sz="1300" kern="1200"/>
            <a:t> (</a:t>
          </a:r>
          <a:r>
            <a:rPr lang="fr-FR" sz="1300" kern="1200" err="1"/>
            <a:t>Postgres</a:t>
          </a:r>
          <a:r>
            <a:rPr lang="fr-FR" sz="1300" kern="1200"/>
            <a:t>, MySQL…) vs. </a:t>
          </a:r>
          <a:r>
            <a:rPr lang="fr-FR" sz="1300" i="1" kern="1200"/>
            <a:t>NoSQL</a:t>
          </a:r>
          <a:r>
            <a:rPr lang="fr-FR" sz="1300" kern="1200"/>
            <a:t> (</a:t>
          </a:r>
          <a:r>
            <a:rPr lang="fr-FR" sz="1300" kern="1200" err="1"/>
            <a:t>Firebase</a:t>
          </a:r>
          <a:r>
            <a:rPr lang="fr-FR" sz="1300" kern="1200"/>
            <a:t>, Mongo…)</a:t>
          </a:r>
          <a:endParaRPr lang="fr-FR" sz="1300" kern="1200">
            <a:latin typeface="Aptos Display" panose="020F0302020204030204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1" kern="1200" err="1"/>
            <a:t>Microservices</a:t>
          </a:r>
          <a:r>
            <a:rPr lang="fr-FR" sz="1300" kern="1200"/>
            <a:t> vs. </a:t>
          </a:r>
          <a:r>
            <a:rPr lang="fr-FR" sz="1300" i="1" kern="1200"/>
            <a:t>Monolithique</a:t>
          </a:r>
          <a:endParaRPr lang="fr-FR" sz="1300" kern="1200">
            <a:latin typeface="Aptos Display" panose="020F0302020204030204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1" kern="1200"/>
            <a:t>Contraintes de performance</a:t>
          </a:r>
          <a:r>
            <a:rPr lang="fr-FR" sz="1300" i="0" kern="1200"/>
            <a:t> et </a:t>
          </a:r>
          <a:r>
            <a:rPr lang="fr-FR" sz="1300" i="1" kern="1200"/>
            <a:t>intégrité des données</a:t>
          </a:r>
          <a:endParaRPr lang="fr-FR" sz="1300" i="1" kern="1200">
            <a:latin typeface="Aptos Display" panose="020F0302020204030204"/>
          </a:endParaRPr>
        </a:p>
      </dsp:txBody>
      <dsp:txXfrm>
        <a:off x="0" y="1341877"/>
        <a:ext cx="7836714" cy="686204"/>
      </dsp:txXfrm>
    </dsp:sp>
    <dsp:sp modelId="{6C1927BC-3F32-4D4A-82FC-7C53D4AD4FC8}">
      <dsp:nvSpPr>
        <dsp:cNvPr id="0" name=""/>
        <dsp:cNvSpPr/>
      </dsp:nvSpPr>
      <dsp:spPr>
        <a:xfrm>
          <a:off x="0" y="2028082"/>
          <a:ext cx="7836714" cy="4176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Technologies </a:t>
          </a:r>
          <a:r>
            <a:rPr lang="fr-FR" sz="1700" kern="1200" err="1"/>
            <a:t>front-end</a:t>
          </a:r>
          <a:endParaRPr lang="fr-FR" sz="1700" kern="1200"/>
        </a:p>
      </dsp:txBody>
      <dsp:txXfrm>
        <a:off x="20390" y="2048472"/>
        <a:ext cx="7795934" cy="376910"/>
      </dsp:txXfrm>
    </dsp:sp>
    <dsp:sp modelId="{20F31BA6-B38D-4E41-A23E-1EF2395354DD}">
      <dsp:nvSpPr>
        <dsp:cNvPr id="0" name=""/>
        <dsp:cNvSpPr/>
      </dsp:nvSpPr>
      <dsp:spPr>
        <a:xfrm>
          <a:off x="0" y="2445772"/>
          <a:ext cx="7836714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816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Rapidité de développement, </a:t>
          </a:r>
          <a:r>
            <a:rPr lang="fr-FR" sz="1300" i="1" kern="1200" err="1"/>
            <a:t>frameworks</a:t>
          </a:r>
          <a:r>
            <a:rPr lang="fr-FR" sz="1300" i="1" kern="1200"/>
            <a:t> dynamiques</a:t>
          </a:r>
          <a:endParaRPr lang="fr-FR" sz="1300" kern="1200">
            <a:latin typeface="Aptos Display" panose="020F0302020204030204"/>
          </a:endParaRPr>
        </a:p>
      </dsp:txBody>
      <dsp:txXfrm>
        <a:off x="0" y="2445772"/>
        <a:ext cx="7836714" cy="281520"/>
      </dsp:txXfrm>
    </dsp:sp>
    <dsp:sp modelId="{E443C54C-3B08-4094-8F24-9774552E2D2C}">
      <dsp:nvSpPr>
        <dsp:cNvPr id="0" name=""/>
        <dsp:cNvSpPr/>
      </dsp:nvSpPr>
      <dsp:spPr>
        <a:xfrm>
          <a:off x="0" y="2727292"/>
          <a:ext cx="7836714" cy="4176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Architecture &amp; Déploiement</a:t>
          </a:r>
        </a:p>
      </dsp:txBody>
      <dsp:txXfrm>
        <a:off x="20390" y="2747682"/>
        <a:ext cx="7795934" cy="376910"/>
      </dsp:txXfrm>
    </dsp:sp>
    <dsp:sp modelId="{C9647F39-633A-4216-BED7-64AE1463E445}">
      <dsp:nvSpPr>
        <dsp:cNvPr id="0" name=""/>
        <dsp:cNvSpPr/>
      </dsp:nvSpPr>
      <dsp:spPr>
        <a:xfrm>
          <a:off x="0" y="3144982"/>
          <a:ext cx="7836714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816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1" kern="1200"/>
            <a:t>VM</a:t>
          </a:r>
          <a:r>
            <a:rPr lang="fr-FR" sz="1300" kern="1200"/>
            <a:t> vs. </a:t>
          </a:r>
          <a:r>
            <a:rPr lang="fr-FR" sz="1300" i="1" kern="1200"/>
            <a:t>Conteneurs</a:t>
          </a:r>
          <a:endParaRPr lang="fr-FR" sz="1300" kern="1200">
            <a:latin typeface="Aptos Display" panose="020F0302020204030204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1" kern="1200"/>
            <a:t>Cluster</a:t>
          </a:r>
          <a:r>
            <a:rPr lang="fr-FR" sz="1300" i="0" kern="1200"/>
            <a:t> (</a:t>
          </a:r>
          <a:r>
            <a:rPr lang="fr-FR" sz="1300" i="0" kern="1200" err="1"/>
            <a:t>auto-réplication</a:t>
          </a:r>
          <a:r>
            <a:rPr lang="fr-FR" sz="1300" i="0" kern="1200"/>
            <a:t>, </a:t>
          </a:r>
          <a:r>
            <a:rPr lang="fr-FR" sz="1300" i="0" kern="1200" err="1"/>
            <a:t>load</a:t>
          </a:r>
          <a:r>
            <a:rPr lang="fr-FR" sz="1300" i="0" kern="1200"/>
            <a:t> balancing)</a:t>
          </a:r>
          <a:endParaRPr lang="fr-FR" sz="1300" i="1" kern="1200">
            <a:latin typeface="Aptos Display" panose="020F0302020204030204"/>
          </a:endParaRPr>
        </a:p>
      </dsp:txBody>
      <dsp:txXfrm>
        <a:off x="0" y="3144982"/>
        <a:ext cx="7836714" cy="448672"/>
      </dsp:txXfrm>
    </dsp:sp>
    <dsp:sp modelId="{BA6DCF31-B2EB-46E5-899F-035B7D7AFBD9}">
      <dsp:nvSpPr>
        <dsp:cNvPr id="0" name=""/>
        <dsp:cNvSpPr/>
      </dsp:nvSpPr>
      <dsp:spPr>
        <a:xfrm>
          <a:off x="0" y="3593655"/>
          <a:ext cx="7836714" cy="4176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Qualité &amp; Tests</a:t>
          </a:r>
        </a:p>
      </dsp:txBody>
      <dsp:txXfrm>
        <a:off x="20390" y="3614045"/>
        <a:ext cx="7795934" cy="376910"/>
      </dsp:txXfrm>
    </dsp:sp>
    <dsp:sp modelId="{C599AEF3-52F3-43F1-9421-8CD918085486}">
      <dsp:nvSpPr>
        <dsp:cNvPr id="0" name=""/>
        <dsp:cNvSpPr/>
      </dsp:nvSpPr>
      <dsp:spPr>
        <a:xfrm>
          <a:off x="0" y="4011345"/>
          <a:ext cx="7836714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816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1" kern="1200"/>
            <a:t>Stratégie de tests</a:t>
          </a:r>
          <a:r>
            <a:rPr lang="fr-FR" sz="1300" kern="1200"/>
            <a:t> (unitaires, intégration, e2e)</a:t>
          </a:r>
          <a:endParaRPr lang="fr-FR" sz="1300" kern="1200">
            <a:latin typeface="Aptos Display" panose="020F0302020204030204"/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1" kern="1200"/>
            <a:t>CI/CD</a:t>
          </a:r>
          <a:r>
            <a:rPr lang="fr-FR" sz="1300" kern="1200"/>
            <a:t> (</a:t>
          </a:r>
          <a:r>
            <a:rPr lang="fr-FR" sz="1300" kern="1200" err="1"/>
            <a:t>GitLab</a:t>
          </a:r>
          <a:r>
            <a:rPr lang="fr-FR" sz="1300" kern="1200"/>
            <a:t> Runner, Ansible, etc.)</a:t>
          </a:r>
          <a:endParaRPr lang="fr-FR" sz="1300" kern="1200">
            <a:latin typeface="Aptos Display" panose="020F0302020204030204"/>
          </a:endParaRPr>
        </a:p>
      </dsp:txBody>
      <dsp:txXfrm>
        <a:off x="0" y="4011345"/>
        <a:ext cx="7836714" cy="448672"/>
      </dsp:txXfrm>
    </dsp:sp>
    <dsp:sp modelId="{B6BDDB97-9EF4-4A9E-B0B5-AB37E8F38EB0}">
      <dsp:nvSpPr>
        <dsp:cNvPr id="0" name=""/>
        <dsp:cNvSpPr/>
      </dsp:nvSpPr>
      <dsp:spPr>
        <a:xfrm>
          <a:off x="0" y="4460017"/>
          <a:ext cx="7836714" cy="4176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Montée en charge &amp; Monitoring</a:t>
          </a:r>
        </a:p>
      </dsp:txBody>
      <dsp:txXfrm>
        <a:off x="20390" y="4480407"/>
        <a:ext cx="7795934" cy="376910"/>
      </dsp:txXfrm>
    </dsp:sp>
    <dsp:sp modelId="{1342A2A1-B015-4E67-B210-27B51EE282E6}">
      <dsp:nvSpPr>
        <dsp:cNvPr id="0" name=""/>
        <dsp:cNvSpPr/>
      </dsp:nvSpPr>
      <dsp:spPr>
        <a:xfrm>
          <a:off x="0" y="4877707"/>
          <a:ext cx="7836714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816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1" kern="1200" err="1"/>
            <a:t>Prometheus</a:t>
          </a:r>
          <a:r>
            <a:rPr lang="fr-FR" sz="1300" kern="1200"/>
            <a:t> / </a:t>
          </a:r>
          <a:r>
            <a:rPr lang="fr-FR" sz="1300" i="1" kern="1200" err="1"/>
            <a:t>Grafana</a:t>
          </a:r>
          <a:endParaRPr lang="fr-FR" sz="1300" kern="1200" err="1">
            <a:latin typeface="Aptos Display" panose="020F0302020204030204"/>
          </a:endParaRPr>
        </a:p>
      </dsp:txBody>
      <dsp:txXfrm>
        <a:off x="0" y="4877707"/>
        <a:ext cx="7836714" cy="281520"/>
      </dsp:txXfrm>
    </dsp:sp>
    <dsp:sp modelId="{6D7B5AA4-AD42-4F0C-AB89-9D23D641C184}">
      <dsp:nvSpPr>
        <dsp:cNvPr id="0" name=""/>
        <dsp:cNvSpPr/>
      </dsp:nvSpPr>
      <dsp:spPr>
        <a:xfrm>
          <a:off x="0" y="5159227"/>
          <a:ext cx="7836714" cy="4176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Collaboration &amp; Organisation</a:t>
          </a:r>
          <a:endParaRPr lang="fr-FR" sz="1700" kern="1200">
            <a:latin typeface="Aptos Display" panose="020F0302020204030204"/>
          </a:endParaRPr>
        </a:p>
      </dsp:txBody>
      <dsp:txXfrm>
        <a:off x="20390" y="5179617"/>
        <a:ext cx="7795934" cy="376910"/>
      </dsp:txXfrm>
    </dsp:sp>
    <dsp:sp modelId="{35E91697-57D2-47B6-980F-8F1F43464DC0}">
      <dsp:nvSpPr>
        <dsp:cNvPr id="0" name=""/>
        <dsp:cNvSpPr/>
      </dsp:nvSpPr>
      <dsp:spPr>
        <a:xfrm>
          <a:off x="0" y="5576917"/>
          <a:ext cx="7836714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816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1" kern="1200" err="1"/>
            <a:t>GitLab</a:t>
          </a:r>
          <a:r>
            <a:rPr lang="fr-FR" sz="1300" i="1" kern="1200"/>
            <a:t> </a:t>
          </a:r>
          <a:r>
            <a:rPr lang="fr-FR" sz="1300" i="1" kern="1200" err="1"/>
            <a:t>board</a:t>
          </a:r>
          <a:r>
            <a:rPr lang="fr-FR" sz="1300" kern="1200"/>
            <a:t>, </a:t>
          </a:r>
          <a:r>
            <a:rPr lang="fr-FR" sz="1300" i="1" kern="1200"/>
            <a:t>Pull </a:t>
          </a:r>
          <a:r>
            <a:rPr lang="fr-FR" sz="1300" i="1" kern="1200" err="1"/>
            <a:t>Requests</a:t>
          </a:r>
          <a:r>
            <a:rPr lang="fr-FR" sz="1300" kern="1200"/>
            <a:t>, </a:t>
          </a:r>
          <a:r>
            <a:rPr lang="fr-FR" sz="1300" i="1" kern="1200" err="1"/>
            <a:t>Liquibase</a:t>
          </a:r>
          <a:endParaRPr lang="fr-FR" sz="1300" kern="1200" err="1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i="0" kern="1200"/>
            <a:t>Communication et répartition des tâches</a:t>
          </a:r>
          <a:endParaRPr lang="fr-FR" sz="1300" i="1" kern="1200">
            <a:latin typeface="Aptos Display" panose="020F0302020204030204"/>
          </a:endParaRPr>
        </a:p>
      </dsp:txBody>
      <dsp:txXfrm>
        <a:off x="0" y="5576917"/>
        <a:ext cx="7836714" cy="448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F312D-7362-4753-9810-D01B4B0447B4}">
      <dsp:nvSpPr>
        <dsp:cNvPr id="0" name=""/>
        <dsp:cNvSpPr/>
      </dsp:nvSpPr>
      <dsp:spPr>
        <a:xfrm>
          <a:off x="5202152" y="1429"/>
          <a:ext cx="1220363" cy="7932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Aptos Display" panose="020F0302020204030204"/>
            </a:rPr>
            <a:t>Maquettage / Wireframe</a:t>
          </a:r>
          <a:endParaRPr lang="fr-FR" sz="1200" kern="1200"/>
        </a:p>
      </dsp:txBody>
      <dsp:txXfrm>
        <a:off x="5240875" y="40152"/>
        <a:ext cx="1142917" cy="715790"/>
      </dsp:txXfrm>
    </dsp:sp>
    <dsp:sp modelId="{99CDEE1A-1ACC-4677-96B3-5364B2750BBF}">
      <dsp:nvSpPr>
        <dsp:cNvPr id="0" name=""/>
        <dsp:cNvSpPr/>
      </dsp:nvSpPr>
      <dsp:spPr>
        <a:xfrm>
          <a:off x="3549239" y="398047"/>
          <a:ext cx="4526190" cy="4526190"/>
        </a:xfrm>
        <a:custGeom>
          <a:avLst/>
          <a:gdLst/>
          <a:ahLst/>
          <a:cxnLst/>
          <a:rect l="0" t="0" r="0" b="0"/>
          <a:pathLst>
            <a:path>
              <a:moveTo>
                <a:pt x="3032913" y="134955"/>
              </a:moveTo>
              <a:arcTo wR="2263095" hR="2263095" stAng="17393203" swAng="771480"/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B2BB8-2FE3-4E46-A26E-D5D34565DEAD}">
      <dsp:nvSpPr>
        <dsp:cNvPr id="0" name=""/>
        <dsp:cNvSpPr/>
      </dsp:nvSpPr>
      <dsp:spPr>
        <a:xfrm>
          <a:off x="6971511" y="853508"/>
          <a:ext cx="1220363" cy="7932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Aptos Display" panose="020F0302020204030204"/>
            </a:rPr>
            <a:t>Découpage composants réutilisables</a:t>
          </a:r>
        </a:p>
      </dsp:txBody>
      <dsp:txXfrm>
        <a:off x="7010234" y="892231"/>
        <a:ext cx="1142917" cy="715790"/>
      </dsp:txXfrm>
    </dsp:sp>
    <dsp:sp modelId="{E827DFAE-5FBB-4800-9FA5-2A2909F1ABA5}">
      <dsp:nvSpPr>
        <dsp:cNvPr id="0" name=""/>
        <dsp:cNvSpPr/>
      </dsp:nvSpPr>
      <dsp:spPr>
        <a:xfrm>
          <a:off x="3549239" y="398047"/>
          <a:ext cx="4526190" cy="4526190"/>
        </a:xfrm>
        <a:custGeom>
          <a:avLst/>
          <a:gdLst/>
          <a:ahLst/>
          <a:cxnLst/>
          <a:rect l="0" t="0" r="0" b="0"/>
          <a:pathLst>
            <a:path>
              <a:moveTo>
                <a:pt x="4378323" y="1458476"/>
              </a:moveTo>
              <a:arcTo wR="2263095" hR="2263095" stAng="20350412" swAng="1063896"/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E3A68-7620-47D0-A65D-263126777D1D}">
      <dsp:nvSpPr>
        <dsp:cNvPr id="0" name=""/>
        <dsp:cNvSpPr/>
      </dsp:nvSpPr>
      <dsp:spPr>
        <a:xfrm>
          <a:off x="7408507" y="2768110"/>
          <a:ext cx="1220363" cy="793236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Aptos Display" panose="020F0302020204030204"/>
            </a:rPr>
            <a:t>Développement composants</a:t>
          </a:r>
          <a:endParaRPr lang="fr-FR" sz="1200" kern="1200"/>
        </a:p>
      </dsp:txBody>
      <dsp:txXfrm>
        <a:off x="7447230" y="2806833"/>
        <a:ext cx="1142917" cy="715790"/>
      </dsp:txXfrm>
    </dsp:sp>
    <dsp:sp modelId="{AC5BD6FB-1075-41C5-9954-A27DDE40493D}">
      <dsp:nvSpPr>
        <dsp:cNvPr id="0" name=""/>
        <dsp:cNvSpPr/>
      </dsp:nvSpPr>
      <dsp:spPr>
        <a:xfrm>
          <a:off x="3549239" y="398047"/>
          <a:ext cx="4526190" cy="4526190"/>
        </a:xfrm>
        <a:custGeom>
          <a:avLst/>
          <a:gdLst/>
          <a:ahLst/>
          <a:cxnLst/>
          <a:rect l="0" t="0" r="0" b="0"/>
          <a:pathLst>
            <a:path>
              <a:moveTo>
                <a:pt x="4260810" y="3326454"/>
              </a:moveTo>
              <a:arcTo wR="2263095" hR="2263095" stAng="1681550" swAng="834949"/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F37EF-6DCA-411F-B8EB-345B311F49D1}">
      <dsp:nvSpPr>
        <dsp:cNvPr id="0" name=""/>
        <dsp:cNvSpPr/>
      </dsp:nvSpPr>
      <dsp:spPr>
        <a:xfrm>
          <a:off x="6184073" y="4303503"/>
          <a:ext cx="1220363" cy="793236"/>
        </a:xfrm>
        <a:prstGeom prst="roundRect">
          <a:avLst/>
        </a:prstGeom>
        <a:solidFill>
          <a:srgbClr val="F7E51E"/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Aptos Display" panose="020F0302020204030204"/>
            </a:rPr>
            <a:t>Code review</a:t>
          </a:r>
          <a:endParaRPr lang="fr-FR" sz="1200" kern="1200"/>
        </a:p>
      </dsp:txBody>
      <dsp:txXfrm>
        <a:off x="6222796" y="4342226"/>
        <a:ext cx="1142917" cy="715790"/>
      </dsp:txXfrm>
    </dsp:sp>
    <dsp:sp modelId="{C7EF59CC-B518-4BFE-BF85-DF1B9E799E49}">
      <dsp:nvSpPr>
        <dsp:cNvPr id="0" name=""/>
        <dsp:cNvSpPr/>
      </dsp:nvSpPr>
      <dsp:spPr>
        <a:xfrm>
          <a:off x="3549239" y="398047"/>
          <a:ext cx="4526190" cy="4526190"/>
        </a:xfrm>
        <a:custGeom>
          <a:avLst/>
          <a:gdLst/>
          <a:ahLst/>
          <a:cxnLst/>
          <a:rect l="0" t="0" r="0" b="0"/>
          <a:pathLst>
            <a:path>
              <a:moveTo>
                <a:pt x="2487461" y="4515040"/>
              </a:moveTo>
              <a:arcTo wR="2263095" hR="2263095" stAng="5058616" swAng="682767"/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7CF8D9-64EB-43CE-857B-4C50E144249D}">
      <dsp:nvSpPr>
        <dsp:cNvPr id="0" name=""/>
        <dsp:cNvSpPr/>
      </dsp:nvSpPr>
      <dsp:spPr>
        <a:xfrm>
          <a:off x="4220232" y="4303503"/>
          <a:ext cx="1220363" cy="793236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Aptos Display" panose="020F0302020204030204"/>
            </a:rPr>
            <a:t>Intégration avec back end et bdd</a:t>
          </a:r>
        </a:p>
      </dsp:txBody>
      <dsp:txXfrm>
        <a:off x="4258955" y="4342226"/>
        <a:ext cx="1142917" cy="715790"/>
      </dsp:txXfrm>
    </dsp:sp>
    <dsp:sp modelId="{113247E7-D10D-4F80-91C3-293B5D5E1F53}">
      <dsp:nvSpPr>
        <dsp:cNvPr id="0" name=""/>
        <dsp:cNvSpPr/>
      </dsp:nvSpPr>
      <dsp:spPr>
        <a:xfrm>
          <a:off x="3549239" y="398047"/>
          <a:ext cx="4526190" cy="4526190"/>
        </a:xfrm>
        <a:custGeom>
          <a:avLst/>
          <a:gdLst/>
          <a:ahLst/>
          <a:cxnLst/>
          <a:rect l="0" t="0" r="0" b="0"/>
          <a:pathLst>
            <a:path>
              <a:moveTo>
                <a:pt x="579746" y="3775688"/>
              </a:moveTo>
              <a:arcTo wR="2263095" hR="2263095" stAng="8283501" swAng="834949"/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F9C8C-47EE-43F5-BDC6-7727BB04CD8F}">
      <dsp:nvSpPr>
        <dsp:cNvPr id="0" name=""/>
        <dsp:cNvSpPr/>
      </dsp:nvSpPr>
      <dsp:spPr>
        <a:xfrm>
          <a:off x="2995798" y="2768110"/>
          <a:ext cx="1220363" cy="793236"/>
        </a:xfrm>
        <a:prstGeom prst="roundRect">
          <a:avLst/>
        </a:prstGeom>
        <a:solidFill>
          <a:srgbClr val="F7E51E"/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Aptos Display" panose="020F0302020204030204"/>
            </a:rPr>
            <a:t>Code </a:t>
          </a:r>
          <a:r>
            <a:rPr lang="fr-FR" sz="1200" kern="1200" err="1">
              <a:latin typeface="Aptos Display" panose="020F0302020204030204"/>
            </a:rPr>
            <a:t>review</a:t>
          </a:r>
          <a:endParaRPr lang="fr-FR" sz="1200" kern="1200"/>
        </a:p>
      </dsp:txBody>
      <dsp:txXfrm>
        <a:off x="3034521" y="2806833"/>
        <a:ext cx="1142917" cy="715790"/>
      </dsp:txXfrm>
    </dsp:sp>
    <dsp:sp modelId="{A8BB4D41-FF3E-4F01-9BF1-D14C7A13BF4C}">
      <dsp:nvSpPr>
        <dsp:cNvPr id="0" name=""/>
        <dsp:cNvSpPr/>
      </dsp:nvSpPr>
      <dsp:spPr>
        <a:xfrm>
          <a:off x="3549239" y="398047"/>
          <a:ext cx="4526190" cy="4526190"/>
        </a:xfrm>
        <a:custGeom>
          <a:avLst/>
          <a:gdLst/>
          <a:ahLst/>
          <a:cxnLst/>
          <a:rect l="0" t="0" r="0" b="0"/>
          <a:pathLst>
            <a:path>
              <a:moveTo>
                <a:pt x="3300" y="2140912"/>
              </a:moveTo>
              <a:arcTo wR="2263095" hR="2263095" stAng="10985692" swAng="1063896"/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110A3-3B65-498E-95B4-302C71E8ABE7}">
      <dsp:nvSpPr>
        <dsp:cNvPr id="0" name=""/>
        <dsp:cNvSpPr/>
      </dsp:nvSpPr>
      <dsp:spPr>
        <a:xfrm>
          <a:off x="3432793" y="853508"/>
          <a:ext cx="1220363" cy="793236"/>
        </a:xfrm>
        <a:prstGeom prst="roundRect">
          <a:avLst/>
        </a:prstGeom>
        <a:solidFill>
          <a:srgbClr val="92D050"/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Aptos Display" panose="020F0302020204030204"/>
            </a:rPr>
            <a:t>Merge</a:t>
          </a:r>
        </a:p>
      </dsp:txBody>
      <dsp:txXfrm>
        <a:off x="3471516" y="892231"/>
        <a:ext cx="1142917" cy="715790"/>
      </dsp:txXfrm>
    </dsp:sp>
    <dsp:sp modelId="{DAA1BC7E-4409-483B-A7C8-CD3DD58777E0}">
      <dsp:nvSpPr>
        <dsp:cNvPr id="0" name=""/>
        <dsp:cNvSpPr/>
      </dsp:nvSpPr>
      <dsp:spPr>
        <a:xfrm>
          <a:off x="3549239" y="398047"/>
          <a:ext cx="4526190" cy="4526190"/>
        </a:xfrm>
        <a:custGeom>
          <a:avLst/>
          <a:gdLst/>
          <a:ahLst/>
          <a:cxnLst/>
          <a:rect l="0" t="0" r="0" b="0"/>
          <a:pathLst>
            <a:path>
              <a:moveTo>
                <a:pt x="1038994" y="359630"/>
              </a:moveTo>
              <a:arcTo wR="2263095" hR="2263095" stAng="14235317" swAng="771480"/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F312D-7362-4753-9810-D01B4B0447B4}">
      <dsp:nvSpPr>
        <dsp:cNvPr id="0" name=""/>
        <dsp:cNvSpPr/>
      </dsp:nvSpPr>
      <dsp:spPr>
        <a:xfrm>
          <a:off x="4901319" y="319"/>
          <a:ext cx="1822030" cy="11843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latin typeface="Aptos Display" panose="020F0302020204030204"/>
            </a:rPr>
            <a:t>Conception</a:t>
          </a:r>
          <a:endParaRPr lang="fr-FR" sz="1800" kern="1200"/>
        </a:p>
      </dsp:txBody>
      <dsp:txXfrm>
        <a:off x="4959133" y="58133"/>
        <a:ext cx="1706402" cy="1068691"/>
      </dsp:txXfrm>
    </dsp:sp>
    <dsp:sp modelId="{99CDEE1A-1ACC-4677-96B3-5364B2750BBF}">
      <dsp:nvSpPr>
        <dsp:cNvPr id="0" name=""/>
        <dsp:cNvSpPr/>
      </dsp:nvSpPr>
      <dsp:spPr>
        <a:xfrm>
          <a:off x="3855729" y="592479"/>
          <a:ext cx="3913210" cy="3913210"/>
        </a:xfrm>
        <a:custGeom>
          <a:avLst/>
          <a:gdLst/>
          <a:ahLst/>
          <a:cxnLst/>
          <a:rect l="0" t="0" r="0" b="0"/>
          <a:pathLst>
            <a:path>
              <a:moveTo>
                <a:pt x="3119132" y="382809"/>
              </a:moveTo>
              <a:arcTo wR="1956605" hR="1956605" stAng="18387146" swAng="1633692"/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B2BB8-2FE3-4E46-A26E-D5D34565DEAD}">
      <dsp:nvSpPr>
        <dsp:cNvPr id="0" name=""/>
        <dsp:cNvSpPr/>
      </dsp:nvSpPr>
      <dsp:spPr>
        <a:xfrm>
          <a:off x="6857924" y="1956924"/>
          <a:ext cx="1822030" cy="11843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Développement composants</a:t>
          </a:r>
        </a:p>
      </dsp:txBody>
      <dsp:txXfrm>
        <a:off x="6915738" y="2014738"/>
        <a:ext cx="1706402" cy="1068691"/>
      </dsp:txXfrm>
    </dsp:sp>
    <dsp:sp modelId="{E827DFAE-5FBB-4800-9FA5-2A2909F1ABA5}">
      <dsp:nvSpPr>
        <dsp:cNvPr id="0" name=""/>
        <dsp:cNvSpPr/>
      </dsp:nvSpPr>
      <dsp:spPr>
        <a:xfrm>
          <a:off x="3855729" y="592479"/>
          <a:ext cx="3913210" cy="3913210"/>
        </a:xfrm>
        <a:custGeom>
          <a:avLst/>
          <a:gdLst/>
          <a:ahLst/>
          <a:cxnLst/>
          <a:rect l="0" t="0" r="0" b="0"/>
          <a:pathLst>
            <a:path>
              <a:moveTo>
                <a:pt x="3710381" y="2824112"/>
              </a:moveTo>
              <a:arcTo wR="1956605" hR="1956605" stAng="1579161" swAng="1633692"/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F37EF-6DCA-411F-B8EB-345B311F49D1}">
      <dsp:nvSpPr>
        <dsp:cNvPr id="0" name=""/>
        <dsp:cNvSpPr/>
      </dsp:nvSpPr>
      <dsp:spPr>
        <a:xfrm>
          <a:off x="4901319" y="3913529"/>
          <a:ext cx="1822030" cy="1184319"/>
        </a:xfrm>
        <a:prstGeom prst="roundRect">
          <a:avLst/>
        </a:prstGeom>
        <a:solidFill>
          <a:srgbClr val="F7E51E"/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latin typeface="Aptos Display" panose="020F0302020204030204"/>
            </a:rPr>
            <a:t>Code review</a:t>
          </a:r>
          <a:endParaRPr lang="fr-FR" sz="1800" kern="1200"/>
        </a:p>
      </dsp:txBody>
      <dsp:txXfrm>
        <a:off x="4959133" y="3971343"/>
        <a:ext cx="1706402" cy="1068691"/>
      </dsp:txXfrm>
    </dsp:sp>
    <dsp:sp modelId="{C7EF59CC-B518-4BFE-BF85-DF1B9E799E49}">
      <dsp:nvSpPr>
        <dsp:cNvPr id="0" name=""/>
        <dsp:cNvSpPr/>
      </dsp:nvSpPr>
      <dsp:spPr>
        <a:xfrm>
          <a:off x="3855729" y="592479"/>
          <a:ext cx="3913210" cy="3913210"/>
        </a:xfrm>
        <a:custGeom>
          <a:avLst/>
          <a:gdLst/>
          <a:ahLst/>
          <a:cxnLst/>
          <a:rect l="0" t="0" r="0" b="0"/>
          <a:pathLst>
            <a:path>
              <a:moveTo>
                <a:pt x="794077" y="3530400"/>
              </a:moveTo>
              <a:arcTo wR="1956605" hR="1956605" stAng="7587146" swAng="1633692"/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110A3-3B65-498E-95B4-302C71E8ABE7}">
      <dsp:nvSpPr>
        <dsp:cNvPr id="0" name=""/>
        <dsp:cNvSpPr/>
      </dsp:nvSpPr>
      <dsp:spPr>
        <a:xfrm>
          <a:off x="2944714" y="1956924"/>
          <a:ext cx="1822030" cy="1184319"/>
        </a:xfrm>
        <a:prstGeom prst="roundRect">
          <a:avLst/>
        </a:prstGeom>
        <a:solidFill>
          <a:srgbClr val="92D050"/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latin typeface="Aptos Display" panose="020F0302020204030204"/>
            </a:rPr>
            <a:t>Merge</a:t>
          </a:r>
        </a:p>
      </dsp:txBody>
      <dsp:txXfrm>
        <a:off x="3002528" y="2014738"/>
        <a:ext cx="1706402" cy="1068691"/>
      </dsp:txXfrm>
    </dsp:sp>
    <dsp:sp modelId="{DAA1BC7E-4409-483B-A7C8-CD3DD58777E0}">
      <dsp:nvSpPr>
        <dsp:cNvPr id="0" name=""/>
        <dsp:cNvSpPr/>
      </dsp:nvSpPr>
      <dsp:spPr>
        <a:xfrm>
          <a:off x="3855729" y="592479"/>
          <a:ext cx="3913210" cy="3913210"/>
        </a:xfrm>
        <a:custGeom>
          <a:avLst/>
          <a:gdLst/>
          <a:ahLst/>
          <a:cxnLst/>
          <a:rect l="0" t="0" r="0" b="0"/>
          <a:pathLst>
            <a:path>
              <a:moveTo>
                <a:pt x="202828" y="1089097"/>
              </a:moveTo>
              <a:arcTo wR="1956605" hR="1956605" stAng="12379161" swAng="1633692"/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A14CC-8873-4556-9607-11FCF3FDD4CA}">
      <dsp:nvSpPr>
        <dsp:cNvPr id="0" name=""/>
        <dsp:cNvSpPr/>
      </dsp:nvSpPr>
      <dsp:spPr>
        <a:xfrm>
          <a:off x="224936" y="0"/>
          <a:ext cx="2549281" cy="1996832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17252-1923-4C86-AA4F-475106C757BB}">
      <dsp:nvSpPr>
        <dsp:cNvPr id="0" name=""/>
        <dsp:cNvSpPr/>
      </dsp:nvSpPr>
      <dsp:spPr>
        <a:xfrm>
          <a:off x="318" y="599049"/>
          <a:ext cx="957477" cy="798732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err="1">
              <a:latin typeface="Aptos Display" panose="020F0302020204030204"/>
            </a:rPr>
            <a:t>Build</a:t>
          </a:r>
          <a:r>
            <a:rPr lang="fr-FR" sz="2000" kern="1200">
              <a:latin typeface="Aptos Display" panose="020F0302020204030204"/>
            </a:rPr>
            <a:t> </a:t>
          </a:r>
          <a:endParaRPr lang="fr-FR" sz="2000" kern="1200"/>
        </a:p>
      </dsp:txBody>
      <dsp:txXfrm>
        <a:off x="39309" y="638040"/>
        <a:ext cx="879495" cy="720750"/>
      </dsp:txXfrm>
    </dsp:sp>
    <dsp:sp modelId="{63DAEEA8-F6EF-41B8-B448-C6C07F945010}">
      <dsp:nvSpPr>
        <dsp:cNvPr id="0" name=""/>
        <dsp:cNvSpPr/>
      </dsp:nvSpPr>
      <dsp:spPr>
        <a:xfrm>
          <a:off x="1020838" y="599049"/>
          <a:ext cx="957477" cy="798732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>
              <a:latin typeface="Aptos Display" panose="020F0302020204030204"/>
            </a:rPr>
            <a:t>Test</a:t>
          </a:r>
          <a:endParaRPr lang="fr-FR" sz="2000" kern="1200"/>
        </a:p>
      </dsp:txBody>
      <dsp:txXfrm>
        <a:off x="1059829" y="638040"/>
        <a:ext cx="879495" cy="720750"/>
      </dsp:txXfrm>
    </dsp:sp>
    <dsp:sp modelId="{5BF2E18F-5CA9-4E53-8244-E0D5669E02E4}">
      <dsp:nvSpPr>
        <dsp:cNvPr id="0" name=""/>
        <dsp:cNvSpPr/>
      </dsp:nvSpPr>
      <dsp:spPr>
        <a:xfrm>
          <a:off x="2041359" y="599049"/>
          <a:ext cx="957477" cy="798732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err="1">
              <a:latin typeface="Aptos Display" panose="020F0302020204030204"/>
            </a:rPr>
            <a:t>Deploy</a:t>
          </a:r>
          <a:endParaRPr lang="fr-FR" sz="2000" kern="1200" err="1"/>
        </a:p>
      </dsp:txBody>
      <dsp:txXfrm>
        <a:off x="2080350" y="638040"/>
        <a:ext cx="879495" cy="7207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F1D72-310B-4F75-B7FB-BC0BB696B7BA}">
      <dsp:nvSpPr>
        <dsp:cNvPr id="0" name=""/>
        <dsp:cNvSpPr/>
      </dsp:nvSpPr>
      <dsp:spPr>
        <a:xfrm>
          <a:off x="332316" y="751"/>
          <a:ext cx="2293964" cy="137637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Répartition des rôles</a:t>
          </a:r>
        </a:p>
      </dsp:txBody>
      <dsp:txXfrm>
        <a:off x="332316" y="751"/>
        <a:ext cx="2293964" cy="1376378"/>
      </dsp:txXfrm>
    </dsp:sp>
    <dsp:sp modelId="{93DC11E3-9BBD-4F4C-A494-4211AD32D6D7}">
      <dsp:nvSpPr>
        <dsp:cNvPr id="0" name=""/>
        <dsp:cNvSpPr/>
      </dsp:nvSpPr>
      <dsp:spPr>
        <a:xfrm>
          <a:off x="2855677" y="751"/>
          <a:ext cx="2293964" cy="137637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Travail en </a:t>
          </a:r>
          <a:r>
            <a:rPr lang="fr-FR" sz="2300" kern="1200">
              <a:latin typeface="Aptos Display" panose="020F0302020204030204"/>
            </a:rPr>
            <a:t>parallèle</a:t>
          </a:r>
          <a:endParaRPr lang="fr-FR" sz="2300" kern="1200"/>
        </a:p>
      </dsp:txBody>
      <dsp:txXfrm>
        <a:off x="2855677" y="751"/>
        <a:ext cx="2293964" cy="1376378"/>
      </dsp:txXfrm>
    </dsp:sp>
    <dsp:sp modelId="{15A79C12-0146-47B3-BE27-E4452FA4721E}">
      <dsp:nvSpPr>
        <dsp:cNvPr id="0" name=""/>
        <dsp:cNvSpPr/>
      </dsp:nvSpPr>
      <dsp:spPr>
        <a:xfrm>
          <a:off x="332316" y="1606526"/>
          <a:ext cx="2293964" cy="137637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Communication efficace</a:t>
          </a:r>
        </a:p>
      </dsp:txBody>
      <dsp:txXfrm>
        <a:off x="332316" y="1606526"/>
        <a:ext cx="2293964" cy="1376378"/>
      </dsp:txXfrm>
    </dsp:sp>
    <dsp:sp modelId="{84602B99-291B-4051-9AD8-2E1999D896AF}">
      <dsp:nvSpPr>
        <dsp:cNvPr id="0" name=""/>
        <dsp:cNvSpPr/>
      </dsp:nvSpPr>
      <dsp:spPr>
        <a:xfrm>
          <a:off x="2855677" y="1606526"/>
          <a:ext cx="2293964" cy="137637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Utilisation de technologies adaptées</a:t>
          </a:r>
        </a:p>
      </dsp:txBody>
      <dsp:txXfrm>
        <a:off x="2855677" y="1606526"/>
        <a:ext cx="2293964" cy="13763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F1D72-310B-4F75-B7FB-BC0BB696B7BA}">
      <dsp:nvSpPr>
        <dsp:cNvPr id="0" name=""/>
        <dsp:cNvSpPr/>
      </dsp:nvSpPr>
      <dsp:spPr>
        <a:xfrm>
          <a:off x="332316" y="751"/>
          <a:ext cx="2293964" cy="137637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Retard sur certaines </a:t>
          </a:r>
          <a:r>
            <a:rPr lang="fr-FR" sz="2300" kern="1200">
              <a:latin typeface="Aptos Display" panose="020F0302020204030204"/>
            </a:rPr>
            <a:t>fonctionnalitésé</a:t>
          </a:r>
          <a:endParaRPr lang="fr-FR" sz="2300" kern="1200"/>
        </a:p>
      </dsp:txBody>
      <dsp:txXfrm>
        <a:off x="332316" y="751"/>
        <a:ext cx="2293964" cy="1376378"/>
      </dsp:txXfrm>
    </dsp:sp>
    <dsp:sp modelId="{93DC11E3-9BBD-4F4C-A494-4211AD32D6D7}">
      <dsp:nvSpPr>
        <dsp:cNvPr id="0" name=""/>
        <dsp:cNvSpPr/>
      </dsp:nvSpPr>
      <dsp:spPr>
        <a:xfrm>
          <a:off x="2855677" y="751"/>
          <a:ext cx="2293964" cy="137637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Infrastructure longue à mettre en place</a:t>
          </a:r>
        </a:p>
      </dsp:txBody>
      <dsp:txXfrm>
        <a:off x="2855677" y="751"/>
        <a:ext cx="2293964" cy="1376378"/>
      </dsp:txXfrm>
    </dsp:sp>
    <dsp:sp modelId="{15A79C12-0146-47B3-BE27-E4452FA4721E}">
      <dsp:nvSpPr>
        <dsp:cNvPr id="0" name=""/>
        <dsp:cNvSpPr/>
      </dsp:nvSpPr>
      <dsp:spPr>
        <a:xfrm>
          <a:off x="332316" y="1606526"/>
          <a:ext cx="2293964" cy="137637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Synchronisation entre sous-parties</a:t>
          </a:r>
        </a:p>
      </dsp:txBody>
      <dsp:txXfrm>
        <a:off x="332316" y="1606526"/>
        <a:ext cx="2293964" cy="1376378"/>
      </dsp:txXfrm>
    </dsp:sp>
    <dsp:sp modelId="{84602B99-291B-4051-9AD8-2E1999D896AF}">
      <dsp:nvSpPr>
        <dsp:cNvPr id="0" name=""/>
        <dsp:cNvSpPr/>
      </dsp:nvSpPr>
      <dsp:spPr>
        <a:xfrm>
          <a:off x="2855677" y="1606526"/>
          <a:ext cx="2293964" cy="137637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Difficultés techniques imprévues</a:t>
          </a:r>
        </a:p>
      </dsp:txBody>
      <dsp:txXfrm>
        <a:off x="2855677" y="1606526"/>
        <a:ext cx="2293964" cy="1376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3AEA4-F6CA-40ED-8F98-FF15FF9599F9}" type="datetimeFigureOut">
              <a:t>24/02/2025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554E9-A3B2-4B3C-A3BC-333BC5A4B6A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52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Durée : 0s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54E9-A3B2-4B3C-A3BC-333BC5A4B6A3}" type="slidenum"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22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Durée : 30s</a:t>
            </a:r>
          </a:p>
          <a:p>
            <a:r>
              <a:rPr lang="en-US">
                <a:ea typeface="Calibri"/>
                <a:cs typeface="Calibri"/>
              </a:rPr>
              <a:t>Je propose </a:t>
            </a:r>
            <a:r>
              <a:rPr lang="en-US" err="1">
                <a:ea typeface="Calibri"/>
                <a:cs typeface="Calibri"/>
              </a:rPr>
              <a:t>ce</a:t>
            </a:r>
            <a:r>
              <a:rPr lang="en-US">
                <a:ea typeface="Calibri"/>
                <a:cs typeface="Calibri"/>
              </a:rPr>
              <a:t> plan, on </a:t>
            </a:r>
            <a:r>
              <a:rPr lang="en-US" err="1">
                <a:ea typeface="Calibri"/>
                <a:cs typeface="Calibri"/>
              </a:rPr>
              <a:t>peut</a:t>
            </a:r>
            <a:r>
              <a:rPr lang="en-US">
                <a:ea typeface="Calibri"/>
                <a:cs typeface="Calibri"/>
              </a:rPr>
              <a:t> tout à fait </a:t>
            </a:r>
            <a:r>
              <a:rPr lang="en-US" err="1">
                <a:ea typeface="Calibri"/>
                <a:cs typeface="Calibri"/>
              </a:rPr>
              <a:t>l'adapter</a:t>
            </a:r>
            <a:r>
              <a:rPr lang="en-US">
                <a:ea typeface="Calibri"/>
                <a:cs typeface="Calibri"/>
              </a:rPr>
              <a:t> pour </a:t>
            </a:r>
            <a:r>
              <a:rPr lang="en-US" err="1">
                <a:ea typeface="Calibri"/>
                <a:cs typeface="Calibri"/>
              </a:rPr>
              <a:t>privilégier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partie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plutot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qu'une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autre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L'idée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est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parler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ce</a:t>
            </a:r>
            <a:r>
              <a:rPr lang="en-US">
                <a:ea typeface="Calibri"/>
                <a:cs typeface="Calibri"/>
              </a:rPr>
              <a:t> que </a:t>
            </a:r>
            <a:r>
              <a:rPr lang="en-US" err="1">
                <a:ea typeface="Calibri"/>
                <a:cs typeface="Calibri"/>
              </a:rPr>
              <a:t>l'on</a:t>
            </a:r>
            <a:r>
              <a:rPr lang="en-US">
                <a:ea typeface="Calibri"/>
                <a:cs typeface="Calibri"/>
              </a:rPr>
              <a:t> a fait, et pas de </a:t>
            </a:r>
            <a:r>
              <a:rPr lang="en-US" err="1">
                <a:ea typeface="Calibri"/>
                <a:cs typeface="Calibri"/>
              </a:rPr>
              <a:t>ce</a:t>
            </a:r>
            <a:r>
              <a:rPr lang="en-US">
                <a:ea typeface="Calibri"/>
                <a:cs typeface="Calibri"/>
              </a:rPr>
              <a:t> que </a:t>
            </a:r>
            <a:r>
              <a:rPr lang="en-US" err="1">
                <a:ea typeface="Calibri"/>
                <a:cs typeface="Calibri"/>
              </a:rPr>
              <a:t>l'on</a:t>
            </a:r>
            <a:r>
              <a:rPr lang="en-US">
                <a:ea typeface="Calibri"/>
                <a:cs typeface="Calibri"/>
              </a:rPr>
              <a:t> a mis de </a:t>
            </a:r>
            <a:r>
              <a:rPr lang="en-US" err="1">
                <a:ea typeface="Calibri"/>
                <a:cs typeface="Calibri"/>
              </a:rPr>
              <a:t>côté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même</a:t>
            </a:r>
            <a:r>
              <a:rPr lang="en-US">
                <a:ea typeface="Calibri"/>
                <a:cs typeface="Calibri"/>
              </a:rPr>
              <a:t> si il faut le </a:t>
            </a:r>
            <a:r>
              <a:rPr lang="en-US" err="1">
                <a:ea typeface="Calibri"/>
                <a:cs typeface="Calibri"/>
              </a:rPr>
              <a:t>mentionner</a:t>
            </a:r>
            <a:r>
              <a:rPr lang="en-US">
                <a:ea typeface="Calibri"/>
                <a:cs typeface="Calibri"/>
              </a:rPr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54E9-A3B2-4B3C-A3BC-333BC5A4B6A3}" type="slidenum"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845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Durée : 1min</a:t>
            </a:r>
          </a:p>
          <a:p>
            <a:r>
              <a:rPr lang="en-US">
                <a:ea typeface="Calibri"/>
                <a:cs typeface="Calibri"/>
              </a:rPr>
              <a:t>Idée : </a:t>
            </a:r>
            <a:r>
              <a:rPr lang="en-US" err="1">
                <a:ea typeface="Calibri"/>
                <a:cs typeface="Calibri"/>
              </a:rPr>
              <a:t>Présenter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notre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cheminement</a:t>
            </a:r>
            <a:r>
              <a:rPr lang="en-US">
                <a:ea typeface="Calibri"/>
                <a:cs typeface="Calibri"/>
              </a:rPr>
              <a:t> de début de </a:t>
            </a:r>
            <a:r>
              <a:rPr lang="en-US" err="1">
                <a:ea typeface="Calibri"/>
                <a:cs typeface="Calibri"/>
              </a:rPr>
              <a:t>projet</a:t>
            </a:r>
            <a:r>
              <a:rPr lang="en-US">
                <a:ea typeface="Calibri"/>
                <a:cs typeface="Calibri"/>
              </a:rPr>
              <a:t>, le "</a:t>
            </a:r>
            <a:r>
              <a:rPr lang="en-US" err="1">
                <a:ea typeface="Calibri"/>
                <a:cs typeface="Calibri"/>
              </a:rPr>
              <a:t>pourquoi</a:t>
            </a:r>
            <a:r>
              <a:rPr lang="en-US">
                <a:ea typeface="Calibri"/>
                <a:cs typeface="Calibri"/>
              </a:rPr>
              <a:t>" nous </a:t>
            </a:r>
            <a:r>
              <a:rPr lang="en-US" err="1">
                <a:ea typeface="Calibri"/>
                <a:cs typeface="Calibri"/>
              </a:rPr>
              <a:t>avons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choisi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telle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ou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telle</a:t>
            </a:r>
            <a:r>
              <a:rPr lang="en-US">
                <a:ea typeface="Calibri"/>
                <a:cs typeface="Calibri"/>
              </a:rPr>
              <a:t> techno par rapport au contexte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54E9-A3B2-4B3C-A3BC-333BC5A4B6A3}" type="slidenum"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66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1min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54E9-A3B2-4B3C-A3BC-333BC5A4B6A3}" type="slidenum">
              <a:rPr lang="fr-FR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687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Durée : 30s – 1min</a:t>
            </a:r>
          </a:p>
          <a:p>
            <a:r>
              <a:rPr lang="en-US">
                <a:ea typeface="Calibri"/>
                <a:cs typeface="Calibri"/>
              </a:rPr>
              <a:t>Idée : </a:t>
            </a:r>
            <a:r>
              <a:rPr lang="en-US" err="1">
                <a:ea typeface="Calibri"/>
                <a:cs typeface="Calibri"/>
              </a:rPr>
              <a:t>Présenter</a:t>
            </a:r>
            <a:r>
              <a:rPr lang="en-US">
                <a:ea typeface="Calibri"/>
                <a:cs typeface="Calibri"/>
              </a:rPr>
              <a:t> le quoi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argumentant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54E9-A3B2-4B3C-A3BC-333BC5A4B6A3}" type="slidenum"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545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Durée : 2mins</a:t>
            </a:r>
          </a:p>
          <a:p>
            <a:r>
              <a:rPr lang="en-US">
                <a:ea typeface="Calibri"/>
                <a:cs typeface="Calibri"/>
              </a:rPr>
              <a:t>Idée : </a:t>
            </a:r>
            <a:r>
              <a:rPr lang="en-US" err="1">
                <a:ea typeface="Calibri"/>
                <a:cs typeface="Calibri"/>
              </a:rPr>
              <a:t>Expliquer</a:t>
            </a:r>
            <a:r>
              <a:rPr lang="en-US">
                <a:ea typeface="Calibri"/>
                <a:cs typeface="Calibri"/>
              </a:rPr>
              <a:t> les choix de conception de </a:t>
            </a:r>
            <a:r>
              <a:rPr lang="en-US" err="1">
                <a:ea typeface="Calibri"/>
                <a:cs typeface="Calibri"/>
              </a:rPr>
              <a:t>l'infra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objectif</a:t>
            </a:r>
            <a:r>
              <a:rPr lang="en-US">
                <a:ea typeface="Calibri"/>
                <a:cs typeface="Calibri"/>
              </a:rPr>
              <a:t> de se </a:t>
            </a:r>
            <a:r>
              <a:rPr lang="en-US" err="1">
                <a:ea typeface="Calibri"/>
                <a:cs typeface="Calibri"/>
              </a:rPr>
              <a:t>rapprocher</a:t>
            </a:r>
            <a:r>
              <a:rPr lang="en-US">
                <a:ea typeface="Calibri"/>
                <a:cs typeface="Calibri"/>
              </a:rPr>
              <a:t> du monde pro...)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54E9-A3B2-4B3C-A3BC-333BC5A4B6A3}" type="slidenum"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90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BBBAF-2D7A-64E4-F8B6-FB9CFE7AC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24FABB-7B1C-2D66-DD55-2F8940C20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964A2B-E5F1-7E2F-4C9B-1B65CD776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Durée : 30s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74CE37-92F1-1B4D-4096-19885499A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54E9-A3B2-4B3C-A3BC-333BC5A4B6A3}" type="slidenum">
              <a:rPr lang="fr-FR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541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BFDDC-2CA8-9614-43E2-F8E2AB0F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AA4111E-38C6-03AD-3FE9-D5C885C11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7B8673-E110-2962-ED37-2B5661B6A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Durée : 30s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D6A4C3-A9A0-17FF-3126-DC788D79B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54E9-A3B2-4B3C-A3BC-333BC5A4B6A3}" type="slidenum">
              <a:rPr lang="fr-FR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719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2352E-4C1E-7968-81BF-8743CF0FE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3419EE-AC45-4D2F-E054-6B909C773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321733E-A2DB-2727-E973-E9ADEDD4E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Durée : 30s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1B32BB-ED4B-6160-91A8-933B2D99C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54E9-A3B2-4B3C-A3BC-333BC5A4B6A3}" type="slidenum">
              <a:rPr lang="fr-FR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24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24/02/2025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Rennes 1 devient l'Université de Rennes - LOGONEWS">
            <a:extLst>
              <a:ext uri="{FF2B5EF4-FFF2-40B4-BE49-F238E27FC236}">
                <a16:creationId xmlns:a16="http://schemas.microsoft.com/office/drawing/2014/main" id="{04CF3EA3-77E1-2668-EAE8-E4D9EE2DE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7145" y="-2091"/>
            <a:ext cx="1302629" cy="588197"/>
          </a:xfrm>
          <a:prstGeom prst="rect">
            <a:avLst/>
          </a:prstGeom>
        </p:spPr>
      </p:pic>
      <p:pic>
        <p:nvPicPr>
          <p:cNvPr id="14" name="Image 13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1C9AC261-C1C5-5E94-ECC1-A7E9CF69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04" y="2149217"/>
            <a:ext cx="10961974" cy="6790632"/>
          </a:xfrm>
          <a:prstGeom prst="rect">
            <a:avLst/>
          </a:prstGeom>
        </p:spPr>
      </p:pic>
      <p:pic>
        <p:nvPicPr>
          <p:cNvPr id="19" name="Image 18" descr="Une image contenant Police, ligne, noir et blanc, typographie&#10;&#10;Le contenu généré par l’IA peut être incorrect.">
            <a:extLst>
              <a:ext uri="{FF2B5EF4-FFF2-40B4-BE49-F238E27FC236}">
                <a16:creationId xmlns:a16="http://schemas.microsoft.com/office/drawing/2014/main" id="{1B1F78A8-6693-A2D8-D272-A42830E94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539" y="1826324"/>
            <a:ext cx="9359696" cy="197206"/>
          </a:xfrm>
          <a:prstGeom prst="rect">
            <a:avLst/>
          </a:prstGeom>
        </p:spPr>
      </p:pic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B6D5B777-81FD-9DCD-D17E-4F2D72D6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</a:t>
            </a:fld>
            <a:endParaRPr lang="fr-FR"/>
          </a:p>
        </p:txBody>
      </p:sp>
      <p:pic>
        <p:nvPicPr>
          <p:cNvPr id="24" name="Image 23" descr="Sign in · GitLab">
            <a:extLst>
              <a:ext uri="{FF2B5EF4-FFF2-40B4-BE49-F238E27FC236}">
                <a16:creationId xmlns:a16="http://schemas.microsoft.com/office/drawing/2014/main" id="{A0C8F91E-3C45-5966-B33C-9A03D33C9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152" y="-2998"/>
            <a:ext cx="1608542" cy="573325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BDC7271-EFD7-59E5-7341-57EB6A1DBA83}"/>
              </a:ext>
            </a:extLst>
          </p:cNvPr>
          <p:cNvGrpSpPr/>
          <p:nvPr/>
        </p:nvGrpSpPr>
        <p:grpSpPr>
          <a:xfrm>
            <a:off x="2969230" y="574071"/>
            <a:ext cx="6252848" cy="1037630"/>
            <a:chOff x="3024850" y="601881"/>
            <a:chExt cx="6252848" cy="1037630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4B12DBE-78E1-C4DD-3037-D5B6B8220ACC}"/>
                </a:ext>
              </a:extLst>
            </p:cNvPr>
            <p:cNvSpPr txBox="1"/>
            <p:nvPr/>
          </p:nvSpPr>
          <p:spPr>
            <a:xfrm>
              <a:off x="3480286" y="1300957"/>
              <a:ext cx="5346236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600">
                  <a:solidFill>
                    <a:schemeClr val="bg2">
                      <a:lumMod val="76000"/>
                    </a:schemeClr>
                  </a:solidFill>
                </a:rPr>
                <a:t>Application</a:t>
              </a:r>
              <a:r>
                <a:rPr lang="fr-FR" sz="1600">
                  <a:solidFill>
                    <a:schemeClr val="bg2">
                      <a:lumMod val="76000"/>
                    </a:schemeClr>
                  </a:solidFill>
                  <a:ea typeface="+mn-lt"/>
                  <a:cs typeface="+mn-lt"/>
                </a:rPr>
                <a:t> de réservation de ressources humaines.</a:t>
              </a: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9BE11801-049A-E4AD-224E-D11BB9FBF170}"/>
                </a:ext>
              </a:extLst>
            </p:cNvPr>
            <p:cNvSpPr txBox="1"/>
            <p:nvPr/>
          </p:nvSpPr>
          <p:spPr>
            <a:xfrm>
              <a:off x="3024850" y="601881"/>
              <a:ext cx="625284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3600" b="1"/>
                <a:t>HACKATHON 2025</a:t>
              </a:r>
              <a:endParaRPr lang="fr-FR" sz="3600"/>
            </a:p>
          </p:txBody>
        </p:sp>
      </p:grpSp>
    </p:spTree>
    <p:extLst>
      <p:ext uri="{BB962C8B-B14F-4D97-AF65-F5344CB8AC3E}">
        <p14:creationId xmlns:p14="http://schemas.microsoft.com/office/powerpoint/2010/main" val="383697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C2D66-E136-CEAC-E6C4-963DC2224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BD0551E-4281-2C7E-9685-C1653405F072}"/>
              </a:ext>
            </a:extLst>
          </p:cNvPr>
          <p:cNvSpPr txBox="1"/>
          <p:nvPr/>
        </p:nvSpPr>
        <p:spPr>
          <a:xfrm>
            <a:off x="1741157" y="436501"/>
            <a:ext cx="8705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ea typeface="+mn-lt"/>
                <a:cs typeface="+mn-lt"/>
              </a:rPr>
              <a:t>Frontend : Cycles de développement</a:t>
            </a:r>
            <a:endParaRPr lang="fr-FR" sz="32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C10E2B-7DBC-8B6D-A732-13A727A7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607A9113-34ED-38D5-4AC1-5F4AE92ABEEF}"/>
              </a:ext>
            </a:extLst>
          </p:cNvPr>
          <p:cNvGraphicFramePr/>
          <p:nvPr/>
        </p:nvGraphicFramePr>
        <p:xfrm>
          <a:off x="283665" y="1260916"/>
          <a:ext cx="11624669" cy="5098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432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B1112-4576-936F-686C-21B6BA49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74387D-B155-D857-6796-AF857094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626642-2DAF-68AE-BCD2-DEC65CF1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E280D35-10A5-6C76-4D6E-3F051B06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33"/>
            <a:ext cx="12192000" cy="65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48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2F20-A3F9-C94E-7B2B-33A278DB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Architecture backend</a:t>
            </a:r>
          </a:p>
        </p:txBody>
      </p:sp>
      <p:pic>
        <p:nvPicPr>
          <p:cNvPr id="5" name="Content Placeholder 4" descr="Clean Coder Blog">
            <a:extLst>
              <a:ext uri="{FF2B5EF4-FFF2-40B4-BE49-F238E27FC236}">
                <a16:creationId xmlns:a16="http://schemas.microsoft.com/office/drawing/2014/main" id="{1537DD25-B75C-FF6F-3E73-AD39F75E6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713" y="1825625"/>
            <a:ext cx="592457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26C6-16DB-54C9-E5AA-967B6FE9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773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FDFAB-2A41-E4F3-D389-298F61D4D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3E892AE-3945-8AC7-F31F-BE8D79842A79}"/>
              </a:ext>
            </a:extLst>
          </p:cNvPr>
          <p:cNvSpPr txBox="1"/>
          <p:nvPr/>
        </p:nvSpPr>
        <p:spPr>
          <a:xfrm>
            <a:off x="1741157" y="436501"/>
            <a:ext cx="8705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ea typeface="+mn-lt"/>
                <a:cs typeface="+mn-lt"/>
              </a:rPr>
              <a:t>Backend : Cycles de développement</a:t>
            </a:r>
            <a:endParaRPr lang="fr-FR" sz="32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5B7A8-99CF-E2AD-669E-452EA93C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16D32BDF-1499-165C-D7E1-8F4B08EC2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387264"/>
              </p:ext>
            </p:extLst>
          </p:nvPr>
        </p:nvGraphicFramePr>
        <p:xfrm>
          <a:off x="283665" y="1260916"/>
          <a:ext cx="11624669" cy="5098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020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7FF61-1B73-C75B-0F02-1F250202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279"/>
            <a:ext cx="10515600" cy="1325563"/>
          </a:xfrm>
        </p:spPr>
        <p:txBody>
          <a:bodyPr/>
          <a:lstStyle/>
          <a:p>
            <a:pPr algn="ctr"/>
            <a:r>
              <a:rPr lang="fr-FR"/>
              <a:t>Gestion de la session + autorisations + authentification</a:t>
            </a:r>
          </a:p>
        </p:txBody>
      </p:sp>
      <p:pic>
        <p:nvPicPr>
          <p:cNvPr id="5" name="Segnaposto contenuto 4" descr="Immagine che contiene testo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61409763-F939-430A-BC45-89E2236B2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799" y="3138549"/>
            <a:ext cx="5380403" cy="339602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7DA988-ACA2-C77C-69A4-4B290DDC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 descr="Open LDAP - Guide Logiciel-Libre">
            <a:extLst>
              <a:ext uri="{FF2B5EF4-FFF2-40B4-BE49-F238E27FC236}">
                <a16:creationId xmlns:a16="http://schemas.microsoft.com/office/drawing/2014/main" id="{DD87620E-163D-6DA0-5A19-A0BDD9FB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529" y="4475529"/>
            <a:ext cx="2381250" cy="2381250"/>
          </a:xfrm>
          <a:prstGeom prst="rect">
            <a:avLst/>
          </a:prstGeom>
        </p:spPr>
      </p:pic>
      <p:pic>
        <p:nvPicPr>
          <p:cNvPr id="10" name="Image 9" descr="Une image contenant texte, capture d’écran, Police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222EBFA6-29B9-1199-EB05-CAED8A5F5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90" y="1649001"/>
            <a:ext cx="10208846" cy="12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6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03FC01-EA08-E451-AFBD-97BB2B71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/>
              <a:t>Test unitaire</a:t>
            </a:r>
          </a:p>
        </p:txBody>
      </p:sp>
      <p:pic>
        <p:nvPicPr>
          <p:cNvPr id="5" name="Espace réservé du contenu 4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E2F2C603-6D24-AA22-E419-837ED2A7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14217"/>
            <a:ext cx="10515600" cy="303492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1A1141-D1F9-8A1E-C269-5EFB5FFC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15</a:t>
            </a:fld>
            <a:endParaRPr lang="fr-FR"/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DA1E13BE-2501-8C47-A007-0F2E014F7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303744"/>
              </p:ext>
            </p:extLst>
          </p:nvPr>
        </p:nvGraphicFramePr>
        <p:xfrm>
          <a:off x="4591539" y="1209431"/>
          <a:ext cx="2999155" cy="1996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512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4CCF-49E2-02FE-CCBC-CCDB77D77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9FF6051-7A2A-74DD-3E14-2F705374E0B2}"/>
              </a:ext>
            </a:extLst>
          </p:cNvPr>
          <p:cNvSpPr txBox="1"/>
          <p:nvPr/>
        </p:nvSpPr>
        <p:spPr>
          <a:xfrm>
            <a:off x="1741157" y="380880"/>
            <a:ext cx="8705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ea typeface="+mn-lt"/>
                <a:cs typeface="+mn-lt"/>
              </a:rPr>
              <a:t>Montée en charge &amp; Monitoring 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DF1FC3-1810-D1EE-0658-3F82D4CA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16</a:t>
            </a:fld>
            <a:endParaRPr lang="fr-FR"/>
          </a:p>
        </p:txBody>
      </p:sp>
      <p:pic>
        <p:nvPicPr>
          <p:cNvPr id="2" name="Image 1" descr="Grafana - Kanari">
            <a:extLst>
              <a:ext uri="{FF2B5EF4-FFF2-40B4-BE49-F238E27FC236}">
                <a16:creationId xmlns:a16="http://schemas.microsoft.com/office/drawing/2014/main" id="{E159A794-B988-D7F4-BE0F-F0311A05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52" y="3115046"/>
            <a:ext cx="3738805" cy="997810"/>
          </a:xfrm>
          <a:prstGeom prst="rect">
            <a:avLst/>
          </a:prstGeom>
        </p:spPr>
      </p:pic>
      <p:pic>
        <p:nvPicPr>
          <p:cNvPr id="3" name="Image 2" descr="Prometheus architecture and use cases : - DEV Community">
            <a:extLst>
              <a:ext uri="{FF2B5EF4-FFF2-40B4-BE49-F238E27FC236}">
                <a16:creationId xmlns:a16="http://schemas.microsoft.com/office/drawing/2014/main" id="{40972C49-9D6C-B556-DBF5-0A731FAD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23" y="2928151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5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600EBF-BF64-567F-E635-9268536B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D0D8B50E-0739-5151-31E2-1A70FAA9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851" b="59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687CBF-5F47-4AB4-431C-996DDA3C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546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57E0B-62A7-0A02-B614-2F302DB0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EE5DF75-67D9-4134-188D-25A2A056AC90}"/>
              </a:ext>
            </a:extLst>
          </p:cNvPr>
          <p:cNvSpPr txBox="1"/>
          <p:nvPr/>
        </p:nvSpPr>
        <p:spPr>
          <a:xfrm>
            <a:off x="1741157" y="547742"/>
            <a:ext cx="8705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ea typeface="+mn-lt"/>
                <a:cs typeface="+mn-lt"/>
              </a:rPr>
              <a:t>Conclusion &amp; Retours d’expérience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89EEDD-4B93-3C36-1C65-40F4E7CA6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18</a:t>
            </a:fld>
            <a:endParaRPr lang="fr-FR"/>
          </a:p>
        </p:txBody>
      </p:sp>
      <p:grpSp>
        <p:nvGrpSpPr>
          <p:cNvPr id="504" name="Groupe 503">
            <a:extLst>
              <a:ext uri="{FF2B5EF4-FFF2-40B4-BE49-F238E27FC236}">
                <a16:creationId xmlns:a16="http://schemas.microsoft.com/office/drawing/2014/main" id="{716125CF-A013-D5D7-67A4-F6C8838F051E}"/>
              </a:ext>
            </a:extLst>
          </p:cNvPr>
          <p:cNvGrpSpPr/>
          <p:nvPr/>
        </p:nvGrpSpPr>
        <p:grpSpPr>
          <a:xfrm>
            <a:off x="615715" y="2332224"/>
            <a:ext cx="10960571" cy="2983657"/>
            <a:chOff x="704708" y="2526896"/>
            <a:chExt cx="10960571" cy="2983657"/>
          </a:xfrm>
        </p:grpSpPr>
        <p:graphicFrame>
          <p:nvGraphicFramePr>
            <p:cNvPr id="2" name="Diagramme 1">
              <a:extLst>
                <a:ext uri="{FF2B5EF4-FFF2-40B4-BE49-F238E27FC236}">
                  <a16:creationId xmlns:a16="http://schemas.microsoft.com/office/drawing/2014/main" id="{D3A121D9-7D5E-86F1-22FE-2B89FB5DD0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72406712"/>
                </p:ext>
              </p:extLst>
            </p:nvPr>
          </p:nvGraphicFramePr>
          <p:xfrm>
            <a:off x="704708" y="2526896"/>
            <a:ext cx="5481959" cy="29836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368" name="Diagramme 367">
              <a:extLst>
                <a:ext uri="{FF2B5EF4-FFF2-40B4-BE49-F238E27FC236}">
                  <a16:creationId xmlns:a16="http://schemas.microsoft.com/office/drawing/2014/main" id="{51E23671-2DBF-63D4-75D1-E7334EFA0F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42858181"/>
                </p:ext>
              </p:extLst>
            </p:nvPr>
          </p:nvGraphicFramePr>
          <p:xfrm>
            <a:off x="6183320" y="2526896"/>
            <a:ext cx="5481959" cy="29836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5823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809E3D-0830-6344-85D6-1526C965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CAAA108-0119-ACA3-1EEE-C300AA9ADB05}"/>
              </a:ext>
            </a:extLst>
          </p:cNvPr>
          <p:cNvSpPr txBox="1"/>
          <p:nvPr/>
        </p:nvSpPr>
        <p:spPr>
          <a:xfrm>
            <a:off x="1741157" y="547742"/>
            <a:ext cx="8705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ea typeface="+mn-lt"/>
                <a:cs typeface="+mn-lt"/>
              </a:rPr>
              <a:t>Sommaire</a:t>
            </a:r>
            <a:endParaRPr lang="fr-FR"/>
          </a:p>
        </p:txBody>
      </p:sp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EB7C721F-53B3-85B2-C8F9-DDF417D1A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437021"/>
              </p:ext>
            </p:extLst>
          </p:nvPr>
        </p:nvGraphicFramePr>
        <p:xfrm>
          <a:off x="2716861" y="1271076"/>
          <a:ext cx="6752715" cy="5088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77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03ED477-2BB5-4AE3-B4AA-73548599D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4FE067B9-D030-4489-A46B-BA14C19F0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3853A6B-BD5B-48EC-AB70-A035B9D667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4169E5-CEB8-4C90-A88D-BF16746D5A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1303574-A74C-4606-AF47-FFDFA55AB0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0A7F2BB-8C45-417A-8BF9-4399EC84F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188BD7A-03CE-4B28-84D2-26480E6F8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0692BA-59DD-40B7-9AF4-E597264EB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AD5778-0C61-4642-BAEB-8672D236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</a:t>
            </a:fld>
            <a:endParaRPr lang="fr-FR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E5BEAFF7-5F73-9B10-01CB-1C90798C5E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228710"/>
              </p:ext>
            </p:extLst>
          </p:nvPr>
        </p:nvGraphicFramePr>
        <p:xfrm>
          <a:off x="2180604" y="384330"/>
          <a:ext cx="7836714" cy="6083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08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170F93-2906-466A-9E28-8DD543006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AA7459-10F0-45BF-A55E-7F94F851E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D8F3EC-75F3-46E1-9373-9D3510ACD6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5943C8-3B85-4F26-A453-BC7653A1C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C1927BC-3F32-4D4A-82FC-7C53D4AD4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0F31BA6-B38D-4E41-A23E-1EF2395354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43C54C-3B08-4094-8F24-9774552E2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647F39-633A-4216-BED7-64AE1463E4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6DCF31-B2EB-46E5-899F-035B7D7AF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99AEF3-52F3-43F1-9421-8CD9180854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BDDB97-9EF4-4A9E-B0B5-AB37E8F38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42A2A1-B015-4E67-B210-27B51EE282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7B5AA4-AD42-4F0C-AB89-9D23D641C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E91697-57D2-47B6-980F-8F1F43464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08AD-1BA0-ACE3-2602-8049EFA6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72CC9E3-97FD-5621-5CA6-BFFE203C1D2D}"/>
              </a:ext>
            </a:extLst>
          </p:cNvPr>
          <p:cNvSpPr txBox="1"/>
          <p:nvPr/>
        </p:nvSpPr>
        <p:spPr>
          <a:xfrm>
            <a:off x="1741157" y="547742"/>
            <a:ext cx="8705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ea typeface="+mn-lt"/>
                <a:cs typeface="+mn-lt"/>
              </a:rPr>
              <a:t>Organisation de l’équipe &amp; Collaboration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AE85CF-63E9-2BCA-3BD6-5D201E9B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</a:t>
            </a:fld>
            <a:endParaRPr lang="fr-FR"/>
          </a:p>
        </p:txBody>
      </p:sp>
      <p:pic>
        <p:nvPicPr>
          <p:cNvPr id="2" name="Image 1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E27CF568-BED8-FFD1-486E-43CA5E8F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32" y="1334699"/>
            <a:ext cx="10823738" cy="49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E40EA3F-AC6A-FFD9-44DF-3E0108D98538}"/>
              </a:ext>
            </a:extLst>
          </p:cNvPr>
          <p:cNvSpPr txBox="1"/>
          <p:nvPr/>
        </p:nvSpPr>
        <p:spPr>
          <a:xfrm>
            <a:off x="1741157" y="547742"/>
            <a:ext cx="8705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ea typeface="+mn-lt"/>
                <a:cs typeface="+mn-lt"/>
              </a:rPr>
              <a:t>Choix technologiques</a:t>
            </a:r>
            <a:endParaRPr lang="fr-FR" sz="32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A7E67D-C246-7D1E-6BE3-1FDEA3D5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  <a:ln>
            <a:noFill/>
          </a:ln>
        </p:spPr>
        <p:txBody>
          <a:bodyPr/>
          <a:lstStyle/>
          <a:p>
            <a:fld id="{27C6CCC6-2BE5-4E42-96A4-D1E8E81A3D8E}" type="slidenum">
              <a:rPr lang="fr-FR" smtClean="0"/>
              <a:t>5</a:t>
            </a:fld>
            <a:endParaRPr lang="fr-FR"/>
          </a:p>
        </p:txBody>
      </p:sp>
      <p:pic>
        <p:nvPicPr>
          <p:cNvPr id="2" name="Image 1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A39D4988-D36F-AD26-FD50-CAA2887F2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89" y="2065798"/>
            <a:ext cx="9825727" cy="40336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5C5A9C-2560-0D41-5045-B056266DC60D}"/>
              </a:ext>
            </a:extLst>
          </p:cNvPr>
          <p:cNvSpPr/>
          <p:nvPr/>
        </p:nvSpPr>
        <p:spPr>
          <a:xfrm>
            <a:off x="3084000" y="2028000"/>
            <a:ext cx="1992000" cy="41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45D26-DC97-7A1B-1A59-6E6559FDF1E5}"/>
              </a:ext>
            </a:extLst>
          </p:cNvPr>
          <p:cNvSpPr/>
          <p:nvPr/>
        </p:nvSpPr>
        <p:spPr>
          <a:xfrm>
            <a:off x="5100000" y="2039999"/>
            <a:ext cx="1986000" cy="208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B34D7D-E30E-B8A3-2F52-EDDC36C98A57}"/>
              </a:ext>
            </a:extLst>
          </p:cNvPr>
          <p:cNvSpPr/>
          <p:nvPr/>
        </p:nvSpPr>
        <p:spPr>
          <a:xfrm>
            <a:off x="5100000" y="4115998"/>
            <a:ext cx="1992000" cy="20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C0E4ED-B7EF-326F-B9A2-2055EAF37120}"/>
              </a:ext>
            </a:extLst>
          </p:cNvPr>
          <p:cNvSpPr/>
          <p:nvPr/>
        </p:nvSpPr>
        <p:spPr>
          <a:xfrm>
            <a:off x="7187999" y="2009998"/>
            <a:ext cx="1986000" cy="208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BA125-3DFC-C24C-EB10-CBD0AF7F00EA}"/>
              </a:ext>
            </a:extLst>
          </p:cNvPr>
          <p:cNvSpPr/>
          <p:nvPr/>
        </p:nvSpPr>
        <p:spPr>
          <a:xfrm>
            <a:off x="9177419" y="1996876"/>
            <a:ext cx="1986000" cy="208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405486-D64B-58C3-B511-C224CBB81AA2}"/>
              </a:ext>
            </a:extLst>
          </p:cNvPr>
          <p:cNvSpPr/>
          <p:nvPr/>
        </p:nvSpPr>
        <p:spPr>
          <a:xfrm>
            <a:off x="7187998" y="4121998"/>
            <a:ext cx="1986000" cy="20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B6295-269D-7D8E-B6E3-D8515492197D}"/>
              </a:ext>
            </a:extLst>
          </p:cNvPr>
          <p:cNvSpPr/>
          <p:nvPr/>
        </p:nvSpPr>
        <p:spPr>
          <a:xfrm>
            <a:off x="9175624" y="4125363"/>
            <a:ext cx="2000242" cy="2125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3D0DF-825D-16CB-D055-628A47D73706}"/>
              </a:ext>
            </a:extLst>
          </p:cNvPr>
          <p:cNvSpPr/>
          <p:nvPr/>
        </p:nvSpPr>
        <p:spPr>
          <a:xfrm>
            <a:off x="1058400" y="2060400"/>
            <a:ext cx="1992000" cy="41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2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17EBB2-12CC-4E90-2653-AD566972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6CB368-83FE-B147-EE3E-AB466E02683B}"/>
              </a:ext>
            </a:extLst>
          </p:cNvPr>
          <p:cNvSpPr txBox="1"/>
          <p:nvPr/>
        </p:nvSpPr>
        <p:spPr>
          <a:xfrm>
            <a:off x="1741157" y="216384"/>
            <a:ext cx="8705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ea typeface="+mn-lt"/>
                <a:cs typeface="+mn-lt"/>
              </a:rPr>
              <a:t>Base de données</a:t>
            </a:r>
            <a:endParaRPr lang="fr-FR"/>
          </a:p>
        </p:txBody>
      </p:sp>
      <p:pic>
        <p:nvPicPr>
          <p:cNvPr id="7" name="Image 6" descr="Une image contenant texte, diagramme, capture d’écran, Rectangle&#10;&#10;Le contenu généré par l’IA peut être incorrect.">
            <a:extLst>
              <a:ext uri="{FF2B5EF4-FFF2-40B4-BE49-F238E27FC236}">
                <a16:creationId xmlns:a16="http://schemas.microsoft.com/office/drawing/2014/main" id="{0F41020D-7544-87BC-37D7-9DE1A874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541" y="1557941"/>
            <a:ext cx="8510553" cy="4132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0E04D6-C66F-32DA-2BB2-F5A9E157831C}"/>
              </a:ext>
            </a:extLst>
          </p:cNvPr>
          <p:cNvSpPr/>
          <p:nvPr/>
        </p:nvSpPr>
        <p:spPr>
          <a:xfrm>
            <a:off x="1752000" y="1368000"/>
            <a:ext cx="6252000" cy="4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5A89F-E085-7934-9713-299C1E17B0FD}"/>
              </a:ext>
            </a:extLst>
          </p:cNvPr>
          <p:cNvSpPr/>
          <p:nvPr/>
        </p:nvSpPr>
        <p:spPr>
          <a:xfrm>
            <a:off x="8220000" y="1392000"/>
            <a:ext cx="2304000" cy="45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09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89FCC3-CFA2-8B3B-342B-F108EB5F0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FAAE1A-98AE-4C1B-A8F8-31F5ED3D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F3DE18-7DC0-C447-EFF3-054A422F2129}"/>
              </a:ext>
            </a:extLst>
          </p:cNvPr>
          <p:cNvSpPr txBox="1"/>
          <p:nvPr/>
        </p:nvSpPr>
        <p:spPr>
          <a:xfrm>
            <a:off x="1741157" y="216384"/>
            <a:ext cx="8705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ea typeface="+mn-lt"/>
                <a:cs typeface="+mn-lt"/>
              </a:rPr>
              <a:t>Base de données</a:t>
            </a:r>
            <a:endParaRPr lang="fr-FR"/>
          </a:p>
        </p:txBody>
      </p:sp>
      <p:pic>
        <p:nvPicPr>
          <p:cNvPr id="7" name="Image 6" descr="Une image contenant texte, diagramme, capture d’écran, Plan&#10;&#10;Le contenu généré par l’IA peut être incorrect.">
            <a:extLst>
              <a:ext uri="{FF2B5EF4-FFF2-40B4-BE49-F238E27FC236}">
                <a16:creationId xmlns:a16="http://schemas.microsoft.com/office/drawing/2014/main" id="{18CB7C5E-58A1-3457-285C-20BA7529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56" y="1557941"/>
            <a:ext cx="10703125" cy="41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C57E-2621-3F80-44F2-BEA32276D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F8B8BDC-4843-6C03-653F-3F78C55A3085}"/>
              </a:ext>
            </a:extLst>
          </p:cNvPr>
          <p:cNvSpPr txBox="1"/>
          <p:nvPr/>
        </p:nvSpPr>
        <p:spPr>
          <a:xfrm>
            <a:off x="1741157" y="216384"/>
            <a:ext cx="8705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ea typeface="+mn-lt"/>
                <a:cs typeface="+mn-lt"/>
              </a:rPr>
              <a:t>Architecture globale</a:t>
            </a:r>
            <a:endParaRPr lang="fr-FR" sz="32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19BCC4-61EA-9842-A02F-499D68D9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8</a:t>
            </a:fld>
            <a:endParaRPr lang="fr-FR"/>
          </a:p>
        </p:txBody>
      </p:sp>
      <p:pic>
        <p:nvPicPr>
          <p:cNvPr id="3" name="Image 2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DA1BD0FA-123B-4327-252E-8AF0E692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68" y="959294"/>
            <a:ext cx="7212291" cy="55695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2E20F6-E76F-AD84-0233-9E6F7D34B044}"/>
              </a:ext>
            </a:extLst>
          </p:cNvPr>
          <p:cNvSpPr/>
          <p:nvPr/>
        </p:nvSpPr>
        <p:spPr>
          <a:xfrm>
            <a:off x="2404763" y="1878275"/>
            <a:ext cx="7589541" cy="4657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F2655E-8030-37C5-214A-53E936634B7D}"/>
              </a:ext>
            </a:extLst>
          </p:cNvPr>
          <p:cNvSpPr/>
          <p:nvPr/>
        </p:nvSpPr>
        <p:spPr>
          <a:xfrm>
            <a:off x="7264981" y="949852"/>
            <a:ext cx="2722885" cy="1122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54B46-6102-5E91-74CA-6EBE0D7291F7}"/>
              </a:ext>
            </a:extLst>
          </p:cNvPr>
          <p:cNvSpPr/>
          <p:nvPr/>
        </p:nvSpPr>
        <p:spPr>
          <a:xfrm>
            <a:off x="2488324" y="944290"/>
            <a:ext cx="2184812" cy="947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01E40-1B71-00B1-49BE-CB79659A0BDF}"/>
              </a:ext>
            </a:extLst>
          </p:cNvPr>
          <p:cNvSpPr/>
          <p:nvPr/>
        </p:nvSpPr>
        <p:spPr>
          <a:xfrm>
            <a:off x="4776724" y="952690"/>
            <a:ext cx="2490812" cy="941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45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EDCE9-D66A-AA77-4A41-868F8A261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BCD2F10-A2D8-DC0F-2546-FDD87354FF32}"/>
              </a:ext>
            </a:extLst>
          </p:cNvPr>
          <p:cNvSpPr txBox="1"/>
          <p:nvPr/>
        </p:nvSpPr>
        <p:spPr>
          <a:xfrm>
            <a:off x="1741157" y="547742"/>
            <a:ext cx="8705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ea typeface="+mn-lt"/>
                <a:cs typeface="+mn-lt"/>
              </a:rPr>
              <a:t>Pipeline CI/CD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25ABD4-F2F2-E162-6582-B06152BB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9</a:t>
            </a:fld>
            <a:endParaRPr lang="fr-FR"/>
          </a:p>
        </p:txBody>
      </p:sp>
      <p:pic>
        <p:nvPicPr>
          <p:cNvPr id="4" name="Image 3" descr="Docker Hub. Docker Hub is a repository registry… | by MrDevSecOps | Medium">
            <a:extLst>
              <a:ext uri="{FF2B5EF4-FFF2-40B4-BE49-F238E27FC236}">
                <a16:creationId xmlns:a16="http://schemas.microsoft.com/office/drawing/2014/main" id="{09D08A81-EFE3-4A7F-FE6C-6943C29E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280" y="1595692"/>
            <a:ext cx="2743199" cy="1151097"/>
          </a:xfrm>
          <a:prstGeom prst="rect">
            <a:avLst/>
          </a:prstGeom>
        </p:spPr>
      </p:pic>
      <p:pic>
        <p:nvPicPr>
          <p:cNvPr id="7" name="Image 6" descr="Ansible logo - Icônes Médias sociaux et logos">
            <a:extLst>
              <a:ext uri="{FF2B5EF4-FFF2-40B4-BE49-F238E27FC236}">
                <a16:creationId xmlns:a16="http://schemas.microsoft.com/office/drawing/2014/main" id="{C47C8560-3DCA-16E6-D548-FA205235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28" y="1485441"/>
            <a:ext cx="27432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D22D3-E0A9-28B1-2303-CF556AB25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134" y="4048463"/>
            <a:ext cx="8210550" cy="20383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E7387E6-4587-122A-5AC2-E823F2735A39}"/>
              </a:ext>
            </a:extLst>
          </p:cNvPr>
          <p:cNvGrpSpPr/>
          <p:nvPr/>
        </p:nvGrpSpPr>
        <p:grpSpPr>
          <a:xfrm>
            <a:off x="8459964" y="1215648"/>
            <a:ext cx="1808748" cy="2136761"/>
            <a:chOff x="289121" y="3611817"/>
            <a:chExt cx="1808748" cy="21367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0C54E-F3BA-A7E9-58F0-7BAA18C6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121" y="3611817"/>
              <a:ext cx="1808748" cy="1708485"/>
            </a:xfrm>
            <a:prstGeom prst="rect">
              <a:avLst/>
            </a:prstGeom>
          </p:spPr>
        </p:pic>
        <p:pic>
          <p:nvPicPr>
            <p:cNvPr id="10" name="Picture 9" descr="ISTIC - Informatique &amp; électronique">
              <a:extLst>
                <a:ext uri="{FF2B5EF4-FFF2-40B4-BE49-F238E27FC236}">
                  <a16:creationId xmlns:a16="http://schemas.microsoft.com/office/drawing/2014/main" id="{2787CEA2-14B0-A6C8-AA9F-7BB44B57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711" y="5369277"/>
              <a:ext cx="1359567" cy="379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0866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18</Slides>
  <Notes>9</Notes>
  <HiddenSlides>1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Architecture backend</vt:lpstr>
      <vt:lpstr>Présentation PowerPoint</vt:lpstr>
      <vt:lpstr>Gestion de la session + autorisations + authentification</vt:lpstr>
      <vt:lpstr>Test unitaire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8</cp:revision>
  <dcterms:created xsi:type="dcterms:W3CDTF">2025-02-21T14:19:52Z</dcterms:created>
  <dcterms:modified xsi:type="dcterms:W3CDTF">2025-02-24T14:01:19Z</dcterms:modified>
</cp:coreProperties>
</file>